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0" r:id="rId1"/>
  </p:sldMasterIdLst>
  <p:notesMasterIdLst>
    <p:notesMasterId r:id="rId24"/>
  </p:notesMasterIdLst>
  <p:handoutMasterIdLst>
    <p:handoutMasterId r:id="rId25"/>
  </p:handoutMasterIdLst>
  <p:sldIdLst>
    <p:sldId id="554" r:id="rId2"/>
    <p:sldId id="626" r:id="rId3"/>
    <p:sldId id="650" r:id="rId4"/>
    <p:sldId id="651" r:id="rId5"/>
    <p:sldId id="652" r:id="rId6"/>
    <p:sldId id="659" r:id="rId7"/>
    <p:sldId id="658" r:id="rId8"/>
    <p:sldId id="653" r:id="rId9"/>
    <p:sldId id="654" r:id="rId10"/>
    <p:sldId id="655" r:id="rId11"/>
    <p:sldId id="656" r:id="rId12"/>
    <p:sldId id="660" r:id="rId13"/>
    <p:sldId id="661" r:id="rId14"/>
    <p:sldId id="663" r:id="rId15"/>
    <p:sldId id="657" r:id="rId16"/>
    <p:sldId id="666" r:id="rId17"/>
    <p:sldId id="667" r:id="rId18"/>
    <p:sldId id="668" r:id="rId19"/>
    <p:sldId id="669" r:id="rId20"/>
    <p:sldId id="670" r:id="rId21"/>
    <p:sldId id="672" r:id="rId22"/>
    <p:sldId id="671" r:id="rId23"/>
  </p:sldIdLst>
  <p:sldSz cx="9144000" cy="6858000" type="screen4x3"/>
  <p:notesSz cx="6797675" cy="9926638"/>
  <p:defaultTextStyle>
    <a:defPPr>
      <a:defRPr lang="it-IT"/>
    </a:defPPr>
    <a:lvl1pPr algn="ctr" rtl="0" fontAlgn="base">
      <a:spcBef>
        <a:spcPct val="0"/>
      </a:spcBef>
      <a:spcAft>
        <a:spcPct val="0"/>
      </a:spcAft>
      <a:defRPr sz="3200" kern="1200">
        <a:solidFill>
          <a:schemeClr val="folHlink"/>
        </a:solidFill>
        <a:latin typeface="Garamond" pitchFamily="16" charset="0"/>
        <a:ea typeface="ＭＳ Ｐゴシック" pitchFamily="48" charset="-128"/>
        <a:cs typeface="+mn-cs"/>
      </a:defRPr>
    </a:lvl1pPr>
    <a:lvl2pPr marL="457200" algn="ctr" rtl="0" fontAlgn="base">
      <a:spcBef>
        <a:spcPct val="0"/>
      </a:spcBef>
      <a:spcAft>
        <a:spcPct val="0"/>
      </a:spcAft>
      <a:defRPr sz="3200" kern="1200">
        <a:solidFill>
          <a:schemeClr val="folHlink"/>
        </a:solidFill>
        <a:latin typeface="Garamond" pitchFamily="16" charset="0"/>
        <a:ea typeface="ＭＳ Ｐゴシック" pitchFamily="48" charset="-128"/>
        <a:cs typeface="+mn-cs"/>
      </a:defRPr>
    </a:lvl2pPr>
    <a:lvl3pPr marL="914400" algn="ctr" rtl="0" fontAlgn="base">
      <a:spcBef>
        <a:spcPct val="0"/>
      </a:spcBef>
      <a:spcAft>
        <a:spcPct val="0"/>
      </a:spcAft>
      <a:defRPr sz="3200" kern="1200">
        <a:solidFill>
          <a:schemeClr val="folHlink"/>
        </a:solidFill>
        <a:latin typeface="Garamond" pitchFamily="16" charset="0"/>
        <a:ea typeface="ＭＳ Ｐゴシック" pitchFamily="48" charset="-128"/>
        <a:cs typeface="+mn-cs"/>
      </a:defRPr>
    </a:lvl3pPr>
    <a:lvl4pPr marL="1371600" algn="ctr" rtl="0" fontAlgn="base">
      <a:spcBef>
        <a:spcPct val="0"/>
      </a:spcBef>
      <a:spcAft>
        <a:spcPct val="0"/>
      </a:spcAft>
      <a:defRPr sz="3200" kern="1200">
        <a:solidFill>
          <a:schemeClr val="folHlink"/>
        </a:solidFill>
        <a:latin typeface="Garamond" pitchFamily="16" charset="0"/>
        <a:ea typeface="ＭＳ Ｐゴシック" pitchFamily="48" charset="-128"/>
        <a:cs typeface="+mn-cs"/>
      </a:defRPr>
    </a:lvl4pPr>
    <a:lvl5pPr marL="1828800" algn="ctr" rtl="0" fontAlgn="base">
      <a:spcBef>
        <a:spcPct val="0"/>
      </a:spcBef>
      <a:spcAft>
        <a:spcPct val="0"/>
      </a:spcAft>
      <a:defRPr sz="3200" kern="1200">
        <a:solidFill>
          <a:schemeClr val="folHlink"/>
        </a:solidFill>
        <a:latin typeface="Garamond" pitchFamily="16" charset="0"/>
        <a:ea typeface="ＭＳ Ｐゴシック" pitchFamily="48" charset="-128"/>
        <a:cs typeface="+mn-cs"/>
      </a:defRPr>
    </a:lvl5pPr>
    <a:lvl6pPr marL="2286000" algn="l" defTabSz="914400" rtl="0" eaLnBrk="1" latinLnBrk="0" hangingPunct="1">
      <a:defRPr sz="3200" kern="1200">
        <a:solidFill>
          <a:schemeClr val="folHlink"/>
        </a:solidFill>
        <a:latin typeface="Garamond" pitchFamily="16" charset="0"/>
        <a:ea typeface="ＭＳ Ｐゴシック" pitchFamily="48" charset="-128"/>
        <a:cs typeface="+mn-cs"/>
      </a:defRPr>
    </a:lvl6pPr>
    <a:lvl7pPr marL="2743200" algn="l" defTabSz="914400" rtl="0" eaLnBrk="1" latinLnBrk="0" hangingPunct="1">
      <a:defRPr sz="3200" kern="1200">
        <a:solidFill>
          <a:schemeClr val="folHlink"/>
        </a:solidFill>
        <a:latin typeface="Garamond" pitchFamily="16" charset="0"/>
        <a:ea typeface="ＭＳ Ｐゴシック" pitchFamily="48" charset="-128"/>
        <a:cs typeface="+mn-cs"/>
      </a:defRPr>
    </a:lvl7pPr>
    <a:lvl8pPr marL="3200400" algn="l" defTabSz="914400" rtl="0" eaLnBrk="1" latinLnBrk="0" hangingPunct="1">
      <a:defRPr sz="3200" kern="1200">
        <a:solidFill>
          <a:schemeClr val="folHlink"/>
        </a:solidFill>
        <a:latin typeface="Garamond" pitchFamily="16" charset="0"/>
        <a:ea typeface="ＭＳ Ｐゴシック" pitchFamily="48" charset="-128"/>
        <a:cs typeface="+mn-cs"/>
      </a:defRPr>
    </a:lvl8pPr>
    <a:lvl9pPr marL="3657600" algn="l" defTabSz="914400" rtl="0" eaLnBrk="1" latinLnBrk="0" hangingPunct="1">
      <a:defRPr sz="3200" kern="1200">
        <a:solidFill>
          <a:schemeClr val="folHlink"/>
        </a:solidFill>
        <a:latin typeface="Garamond" pitchFamily="16" charset="0"/>
        <a:ea typeface="ＭＳ Ｐゴシック" pitchFamily="48"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0000FF"/>
    <a:srgbClr val="5252C6"/>
    <a:srgbClr val="4F4FC5"/>
    <a:srgbClr val="0080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40" autoAdjust="0"/>
    <p:restoredTop sz="94576" autoAdjust="0"/>
  </p:normalViewPr>
  <p:slideViewPr>
    <p:cSldViewPr>
      <p:cViewPr varScale="1">
        <p:scale>
          <a:sx n="110" d="100"/>
          <a:sy n="110" d="100"/>
        </p:scale>
        <p:origin x="-45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862"/>
    </p:cViewPr>
  </p:sorterViewPr>
  <p:notesViewPr>
    <p:cSldViewPr>
      <p:cViewPr varScale="1">
        <p:scale>
          <a:sx n="53" d="100"/>
          <a:sy n="53" d="100"/>
        </p:scale>
        <p:origin x="-1908" y="-96"/>
      </p:cViewPr>
      <p:guideLst>
        <p:guide orient="horz" pos="3128"/>
        <p:guide pos="214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29042B-B908-4108-AEAB-FDBFA32FFC51}" type="doc">
      <dgm:prSet loTypeId="urn:microsoft.com/office/officeart/2005/8/layout/chevron1" loCatId="process" qsTypeId="urn:microsoft.com/office/officeart/2005/8/quickstyle/simple1" qsCatId="simple" csTypeId="urn:microsoft.com/office/officeart/2005/8/colors/accent1_2" csCatId="accent1" phldr="1"/>
      <dgm:spPr/>
    </dgm:pt>
    <dgm:pt modelId="{09ABBF1D-2F6E-41D6-9DDA-33E67F4B78D2}">
      <dgm:prSet phldrT="[Testo]"/>
      <dgm:spPr/>
      <dgm:t>
        <a:bodyPr/>
        <a:lstStyle/>
        <a:p>
          <a:r>
            <a:rPr lang="it-IT" dirty="0" smtClean="0"/>
            <a:t>Istruttoria</a:t>
          </a:r>
          <a:endParaRPr lang="it-IT" dirty="0"/>
        </a:p>
      </dgm:t>
    </dgm:pt>
    <dgm:pt modelId="{80E38F5E-2527-4F6A-B2B3-BF87406329D0}" type="parTrans" cxnId="{B1377C8F-DD60-498C-ABD6-7A7A0F6CD066}">
      <dgm:prSet/>
      <dgm:spPr/>
      <dgm:t>
        <a:bodyPr/>
        <a:lstStyle/>
        <a:p>
          <a:endParaRPr lang="it-IT"/>
        </a:p>
      </dgm:t>
    </dgm:pt>
    <dgm:pt modelId="{BFBED4BE-8F43-4D25-8D90-C6D2638CDF76}" type="sibTrans" cxnId="{B1377C8F-DD60-498C-ABD6-7A7A0F6CD066}">
      <dgm:prSet/>
      <dgm:spPr/>
      <dgm:t>
        <a:bodyPr/>
        <a:lstStyle/>
        <a:p>
          <a:endParaRPr lang="it-IT"/>
        </a:p>
      </dgm:t>
    </dgm:pt>
    <dgm:pt modelId="{8BC1F8E1-75A8-4416-817B-549DA62E9738}">
      <dgm:prSet phldrT="[Testo]"/>
      <dgm:spPr/>
      <dgm:t>
        <a:bodyPr/>
        <a:lstStyle/>
        <a:p>
          <a:r>
            <a:rPr lang="it-IT" dirty="0" smtClean="0"/>
            <a:t>Concessione</a:t>
          </a:r>
          <a:endParaRPr lang="it-IT" dirty="0"/>
        </a:p>
      </dgm:t>
    </dgm:pt>
    <dgm:pt modelId="{785DEC71-0F1C-44FE-8208-51E2D74BDCEE}" type="parTrans" cxnId="{BCAD71A2-02AB-4F76-A604-0C540B3A2434}">
      <dgm:prSet/>
      <dgm:spPr/>
      <dgm:t>
        <a:bodyPr/>
        <a:lstStyle/>
        <a:p>
          <a:endParaRPr lang="it-IT"/>
        </a:p>
      </dgm:t>
    </dgm:pt>
    <dgm:pt modelId="{7F94521F-5BDC-462E-9D9E-A9804D1414A7}" type="sibTrans" cxnId="{BCAD71A2-02AB-4F76-A604-0C540B3A2434}">
      <dgm:prSet/>
      <dgm:spPr/>
      <dgm:t>
        <a:bodyPr/>
        <a:lstStyle/>
        <a:p>
          <a:endParaRPr lang="it-IT"/>
        </a:p>
      </dgm:t>
    </dgm:pt>
    <dgm:pt modelId="{08E75591-52AF-411F-8BAE-061DCF551D82}">
      <dgm:prSet phldrT="[Testo]"/>
      <dgm:spPr/>
      <dgm:t>
        <a:bodyPr/>
        <a:lstStyle/>
        <a:p>
          <a:r>
            <a:rPr lang="it-IT" dirty="0" smtClean="0"/>
            <a:t>Monitoraggio</a:t>
          </a:r>
          <a:endParaRPr lang="it-IT" dirty="0"/>
        </a:p>
      </dgm:t>
    </dgm:pt>
    <dgm:pt modelId="{95538939-35DF-4625-8B74-F99EFDE870D3}" type="parTrans" cxnId="{3DDE078E-A6B1-4F50-B312-D5281D89D83C}">
      <dgm:prSet/>
      <dgm:spPr/>
      <dgm:t>
        <a:bodyPr/>
        <a:lstStyle/>
        <a:p>
          <a:endParaRPr lang="it-IT"/>
        </a:p>
      </dgm:t>
    </dgm:pt>
    <dgm:pt modelId="{063D4C1B-45BB-4EE3-ADB1-B2C87CD49C73}" type="sibTrans" cxnId="{3DDE078E-A6B1-4F50-B312-D5281D89D83C}">
      <dgm:prSet/>
      <dgm:spPr/>
      <dgm:t>
        <a:bodyPr/>
        <a:lstStyle/>
        <a:p>
          <a:endParaRPr lang="it-IT"/>
        </a:p>
      </dgm:t>
    </dgm:pt>
    <dgm:pt modelId="{F143AD99-FEB6-4DD6-8D8A-6329EF94D3F7}">
      <dgm:prSet/>
      <dgm:spPr/>
      <dgm:t>
        <a:bodyPr/>
        <a:lstStyle/>
        <a:p>
          <a:r>
            <a:rPr lang="it-IT" dirty="0" smtClean="0"/>
            <a:t>Marketing e distribuzione</a:t>
          </a:r>
          <a:endParaRPr lang="it-IT" dirty="0"/>
        </a:p>
      </dgm:t>
    </dgm:pt>
    <dgm:pt modelId="{7041233B-F516-46BE-B3F4-A7E5C50E706F}" type="parTrans" cxnId="{A20A5F2E-1527-4D63-9032-00BA0CE8352A}">
      <dgm:prSet/>
      <dgm:spPr/>
      <dgm:t>
        <a:bodyPr/>
        <a:lstStyle/>
        <a:p>
          <a:endParaRPr lang="it-IT"/>
        </a:p>
      </dgm:t>
    </dgm:pt>
    <dgm:pt modelId="{7FAF88E9-4C00-4F16-9095-78BD6AE63A67}" type="sibTrans" cxnId="{A20A5F2E-1527-4D63-9032-00BA0CE8352A}">
      <dgm:prSet/>
      <dgm:spPr/>
      <dgm:t>
        <a:bodyPr/>
        <a:lstStyle/>
        <a:p>
          <a:endParaRPr lang="it-IT"/>
        </a:p>
      </dgm:t>
    </dgm:pt>
    <dgm:pt modelId="{7FA671B7-7112-4FC4-8813-339B83171C8F}">
      <dgm:prSet/>
      <dgm:spPr/>
      <dgm:t>
        <a:bodyPr/>
        <a:lstStyle/>
        <a:p>
          <a:r>
            <a:rPr lang="it-IT" dirty="0" smtClean="0"/>
            <a:t>Gestione del rapporto</a:t>
          </a:r>
          <a:endParaRPr lang="it-IT" dirty="0"/>
        </a:p>
      </dgm:t>
    </dgm:pt>
    <dgm:pt modelId="{3C0C546D-7990-4BA2-ACCB-058BA8E94471}" type="parTrans" cxnId="{815E1DDF-4A97-4B8B-83A4-BC1059C9202B}">
      <dgm:prSet/>
      <dgm:spPr/>
      <dgm:t>
        <a:bodyPr/>
        <a:lstStyle/>
        <a:p>
          <a:endParaRPr lang="it-IT"/>
        </a:p>
      </dgm:t>
    </dgm:pt>
    <dgm:pt modelId="{F5B8075C-40CE-4EFD-97D6-1A46A85D92DE}" type="sibTrans" cxnId="{815E1DDF-4A97-4B8B-83A4-BC1059C9202B}">
      <dgm:prSet/>
      <dgm:spPr/>
      <dgm:t>
        <a:bodyPr/>
        <a:lstStyle/>
        <a:p>
          <a:endParaRPr lang="it-IT"/>
        </a:p>
      </dgm:t>
    </dgm:pt>
    <dgm:pt modelId="{68C98B57-88C6-49D8-9B15-181FE716205D}">
      <dgm:prSet/>
      <dgm:spPr/>
      <dgm:t>
        <a:bodyPr/>
        <a:lstStyle/>
        <a:p>
          <a:r>
            <a:rPr lang="it-IT" dirty="0" smtClean="0"/>
            <a:t>Revisione </a:t>
          </a:r>
          <a:r>
            <a:rPr lang="it-IT" smtClean="0"/>
            <a:t>del rapporto</a:t>
          </a:r>
          <a:endParaRPr lang="it-IT"/>
        </a:p>
      </dgm:t>
    </dgm:pt>
    <dgm:pt modelId="{78191BB2-851C-474D-97E2-F96C935A1C30}" type="parTrans" cxnId="{2D3EF329-CBA7-471F-9AAF-4271B12F8F34}">
      <dgm:prSet/>
      <dgm:spPr/>
      <dgm:t>
        <a:bodyPr/>
        <a:lstStyle/>
        <a:p>
          <a:endParaRPr lang="it-IT"/>
        </a:p>
      </dgm:t>
    </dgm:pt>
    <dgm:pt modelId="{E975661F-FC82-495B-B91A-2ECC6B9FEF04}" type="sibTrans" cxnId="{2D3EF329-CBA7-471F-9AAF-4271B12F8F34}">
      <dgm:prSet/>
      <dgm:spPr/>
      <dgm:t>
        <a:bodyPr/>
        <a:lstStyle/>
        <a:p>
          <a:endParaRPr lang="it-IT"/>
        </a:p>
      </dgm:t>
    </dgm:pt>
    <dgm:pt modelId="{22A57911-69F7-4C6E-8266-78F63DA78B88}" type="pres">
      <dgm:prSet presAssocID="{3829042B-B908-4108-AEAB-FDBFA32FFC51}" presName="Name0" presStyleCnt="0">
        <dgm:presLayoutVars>
          <dgm:dir/>
          <dgm:animLvl val="lvl"/>
          <dgm:resizeHandles val="exact"/>
        </dgm:presLayoutVars>
      </dgm:prSet>
      <dgm:spPr/>
    </dgm:pt>
    <dgm:pt modelId="{5FC6553C-7A76-4AC2-81F6-D65C2D0E323C}" type="pres">
      <dgm:prSet presAssocID="{F143AD99-FEB6-4DD6-8D8A-6329EF94D3F7}" presName="parTxOnly" presStyleLbl="node1" presStyleIdx="0" presStyleCnt="6">
        <dgm:presLayoutVars>
          <dgm:chMax val="0"/>
          <dgm:chPref val="0"/>
          <dgm:bulletEnabled val="1"/>
        </dgm:presLayoutVars>
      </dgm:prSet>
      <dgm:spPr/>
      <dgm:t>
        <a:bodyPr/>
        <a:lstStyle/>
        <a:p>
          <a:endParaRPr lang="it-IT"/>
        </a:p>
      </dgm:t>
    </dgm:pt>
    <dgm:pt modelId="{ED24954B-F7B2-4615-9840-BC10BBBA5AC3}" type="pres">
      <dgm:prSet presAssocID="{7FAF88E9-4C00-4F16-9095-78BD6AE63A67}" presName="parTxOnlySpace" presStyleCnt="0"/>
      <dgm:spPr/>
    </dgm:pt>
    <dgm:pt modelId="{C96FC755-810A-42C2-8D17-EA32C46FBC24}" type="pres">
      <dgm:prSet presAssocID="{09ABBF1D-2F6E-41D6-9DDA-33E67F4B78D2}" presName="parTxOnly" presStyleLbl="node1" presStyleIdx="1" presStyleCnt="6">
        <dgm:presLayoutVars>
          <dgm:chMax val="0"/>
          <dgm:chPref val="0"/>
          <dgm:bulletEnabled val="1"/>
        </dgm:presLayoutVars>
      </dgm:prSet>
      <dgm:spPr/>
      <dgm:t>
        <a:bodyPr/>
        <a:lstStyle/>
        <a:p>
          <a:endParaRPr lang="it-IT"/>
        </a:p>
      </dgm:t>
    </dgm:pt>
    <dgm:pt modelId="{5E06FE8D-1988-4FB4-A56A-B59C725C36DE}" type="pres">
      <dgm:prSet presAssocID="{BFBED4BE-8F43-4D25-8D90-C6D2638CDF76}" presName="parTxOnlySpace" presStyleCnt="0"/>
      <dgm:spPr/>
    </dgm:pt>
    <dgm:pt modelId="{6FA370F1-5877-4ECC-936B-AD5E5B29C143}" type="pres">
      <dgm:prSet presAssocID="{8BC1F8E1-75A8-4416-817B-549DA62E9738}" presName="parTxOnly" presStyleLbl="node1" presStyleIdx="2" presStyleCnt="6">
        <dgm:presLayoutVars>
          <dgm:chMax val="0"/>
          <dgm:chPref val="0"/>
          <dgm:bulletEnabled val="1"/>
        </dgm:presLayoutVars>
      </dgm:prSet>
      <dgm:spPr/>
      <dgm:t>
        <a:bodyPr/>
        <a:lstStyle/>
        <a:p>
          <a:endParaRPr lang="it-IT"/>
        </a:p>
      </dgm:t>
    </dgm:pt>
    <dgm:pt modelId="{5CED6A6E-E232-4C70-B91E-93B8A213DE86}" type="pres">
      <dgm:prSet presAssocID="{7F94521F-5BDC-462E-9D9E-A9804D1414A7}" presName="parTxOnlySpace" presStyleCnt="0"/>
      <dgm:spPr/>
    </dgm:pt>
    <dgm:pt modelId="{A995D5B5-00C0-4F76-AF60-0D2915473CCD}" type="pres">
      <dgm:prSet presAssocID="{08E75591-52AF-411F-8BAE-061DCF551D82}" presName="parTxOnly" presStyleLbl="node1" presStyleIdx="3" presStyleCnt="6">
        <dgm:presLayoutVars>
          <dgm:chMax val="0"/>
          <dgm:chPref val="0"/>
          <dgm:bulletEnabled val="1"/>
        </dgm:presLayoutVars>
      </dgm:prSet>
      <dgm:spPr/>
      <dgm:t>
        <a:bodyPr/>
        <a:lstStyle/>
        <a:p>
          <a:endParaRPr lang="it-IT"/>
        </a:p>
      </dgm:t>
    </dgm:pt>
    <dgm:pt modelId="{5A98F4BC-6291-4008-AC2E-DE43286842EB}" type="pres">
      <dgm:prSet presAssocID="{063D4C1B-45BB-4EE3-ADB1-B2C87CD49C73}" presName="parTxOnlySpace" presStyleCnt="0"/>
      <dgm:spPr/>
    </dgm:pt>
    <dgm:pt modelId="{B418CB40-E5A3-4E7D-BE06-09F2270094D9}" type="pres">
      <dgm:prSet presAssocID="{7FA671B7-7112-4FC4-8813-339B83171C8F}" presName="parTxOnly" presStyleLbl="node1" presStyleIdx="4" presStyleCnt="6">
        <dgm:presLayoutVars>
          <dgm:chMax val="0"/>
          <dgm:chPref val="0"/>
          <dgm:bulletEnabled val="1"/>
        </dgm:presLayoutVars>
      </dgm:prSet>
      <dgm:spPr/>
      <dgm:t>
        <a:bodyPr/>
        <a:lstStyle/>
        <a:p>
          <a:endParaRPr lang="it-IT"/>
        </a:p>
      </dgm:t>
    </dgm:pt>
    <dgm:pt modelId="{A341039E-CDAB-4B6B-816D-33A68324635F}" type="pres">
      <dgm:prSet presAssocID="{F5B8075C-40CE-4EFD-97D6-1A46A85D92DE}" presName="parTxOnlySpace" presStyleCnt="0"/>
      <dgm:spPr/>
    </dgm:pt>
    <dgm:pt modelId="{A789E0D1-4535-4AFE-A507-931C975A1BC7}" type="pres">
      <dgm:prSet presAssocID="{68C98B57-88C6-49D8-9B15-181FE716205D}" presName="parTxOnly" presStyleLbl="node1" presStyleIdx="5" presStyleCnt="6">
        <dgm:presLayoutVars>
          <dgm:chMax val="0"/>
          <dgm:chPref val="0"/>
          <dgm:bulletEnabled val="1"/>
        </dgm:presLayoutVars>
      </dgm:prSet>
      <dgm:spPr/>
      <dgm:t>
        <a:bodyPr/>
        <a:lstStyle/>
        <a:p>
          <a:endParaRPr lang="it-IT"/>
        </a:p>
      </dgm:t>
    </dgm:pt>
  </dgm:ptLst>
  <dgm:cxnLst>
    <dgm:cxn modelId="{872FDE68-41D0-4F24-B725-01A5C6D32E75}" type="presOf" srcId="{8BC1F8E1-75A8-4416-817B-549DA62E9738}" destId="{6FA370F1-5877-4ECC-936B-AD5E5B29C143}" srcOrd="0" destOrd="0" presId="urn:microsoft.com/office/officeart/2005/8/layout/chevron1"/>
    <dgm:cxn modelId="{2D3EF329-CBA7-471F-9AAF-4271B12F8F34}" srcId="{3829042B-B908-4108-AEAB-FDBFA32FFC51}" destId="{68C98B57-88C6-49D8-9B15-181FE716205D}" srcOrd="5" destOrd="0" parTransId="{78191BB2-851C-474D-97E2-F96C935A1C30}" sibTransId="{E975661F-FC82-495B-B91A-2ECC6B9FEF04}"/>
    <dgm:cxn modelId="{815E1DDF-4A97-4B8B-83A4-BC1059C9202B}" srcId="{3829042B-B908-4108-AEAB-FDBFA32FFC51}" destId="{7FA671B7-7112-4FC4-8813-339B83171C8F}" srcOrd="4" destOrd="0" parTransId="{3C0C546D-7990-4BA2-ACCB-058BA8E94471}" sibTransId="{F5B8075C-40CE-4EFD-97D6-1A46A85D92DE}"/>
    <dgm:cxn modelId="{EDA803D5-1616-4F12-9AB7-8D300F3E3C55}" type="presOf" srcId="{09ABBF1D-2F6E-41D6-9DDA-33E67F4B78D2}" destId="{C96FC755-810A-42C2-8D17-EA32C46FBC24}" srcOrd="0" destOrd="0" presId="urn:microsoft.com/office/officeart/2005/8/layout/chevron1"/>
    <dgm:cxn modelId="{E6554B74-0645-40BB-B18B-85B9DF45DF1E}" type="presOf" srcId="{08E75591-52AF-411F-8BAE-061DCF551D82}" destId="{A995D5B5-00C0-4F76-AF60-0D2915473CCD}" srcOrd="0" destOrd="0" presId="urn:microsoft.com/office/officeart/2005/8/layout/chevron1"/>
    <dgm:cxn modelId="{C3D252A6-75BD-417C-8EAC-756AD7859C82}" type="presOf" srcId="{7FA671B7-7112-4FC4-8813-339B83171C8F}" destId="{B418CB40-E5A3-4E7D-BE06-09F2270094D9}" srcOrd="0" destOrd="0" presId="urn:microsoft.com/office/officeart/2005/8/layout/chevron1"/>
    <dgm:cxn modelId="{3DDE078E-A6B1-4F50-B312-D5281D89D83C}" srcId="{3829042B-B908-4108-AEAB-FDBFA32FFC51}" destId="{08E75591-52AF-411F-8BAE-061DCF551D82}" srcOrd="3" destOrd="0" parTransId="{95538939-35DF-4625-8B74-F99EFDE870D3}" sibTransId="{063D4C1B-45BB-4EE3-ADB1-B2C87CD49C73}"/>
    <dgm:cxn modelId="{E4C28C59-2C20-45A7-9992-044E3B5BE3BF}" type="presOf" srcId="{3829042B-B908-4108-AEAB-FDBFA32FFC51}" destId="{22A57911-69F7-4C6E-8266-78F63DA78B88}" srcOrd="0" destOrd="0" presId="urn:microsoft.com/office/officeart/2005/8/layout/chevron1"/>
    <dgm:cxn modelId="{2B3E76EB-09F0-4128-A1A3-8AD0CD2163EC}" type="presOf" srcId="{F143AD99-FEB6-4DD6-8D8A-6329EF94D3F7}" destId="{5FC6553C-7A76-4AC2-81F6-D65C2D0E323C}" srcOrd="0" destOrd="0" presId="urn:microsoft.com/office/officeart/2005/8/layout/chevron1"/>
    <dgm:cxn modelId="{5D3015FA-B081-4CD0-B995-85F78D3D8C6D}" type="presOf" srcId="{68C98B57-88C6-49D8-9B15-181FE716205D}" destId="{A789E0D1-4535-4AFE-A507-931C975A1BC7}" srcOrd="0" destOrd="0" presId="urn:microsoft.com/office/officeart/2005/8/layout/chevron1"/>
    <dgm:cxn modelId="{BCAD71A2-02AB-4F76-A604-0C540B3A2434}" srcId="{3829042B-B908-4108-AEAB-FDBFA32FFC51}" destId="{8BC1F8E1-75A8-4416-817B-549DA62E9738}" srcOrd="2" destOrd="0" parTransId="{785DEC71-0F1C-44FE-8208-51E2D74BDCEE}" sibTransId="{7F94521F-5BDC-462E-9D9E-A9804D1414A7}"/>
    <dgm:cxn modelId="{A20A5F2E-1527-4D63-9032-00BA0CE8352A}" srcId="{3829042B-B908-4108-AEAB-FDBFA32FFC51}" destId="{F143AD99-FEB6-4DD6-8D8A-6329EF94D3F7}" srcOrd="0" destOrd="0" parTransId="{7041233B-F516-46BE-B3F4-A7E5C50E706F}" sibTransId="{7FAF88E9-4C00-4F16-9095-78BD6AE63A67}"/>
    <dgm:cxn modelId="{B1377C8F-DD60-498C-ABD6-7A7A0F6CD066}" srcId="{3829042B-B908-4108-AEAB-FDBFA32FFC51}" destId="{09ABBF1D-2F6E-41D6-9DDA-33E67F4B78D2}" srcOrd="1" destOrd="0" parTransId="{80E38F5E-2527-4F6A-B2B3-BF87406329D0}" sibTransId="{BFBED4BE-8F43-4D25-8D90-C6D2638CDF76}"/>
    <dgm:cxn modelId="{2BED5150-14F3-4494-AAC7-3F3E151139A5}" type="presParOf" srcId="{22A57911-69F7-4C6E-8266-78F63DA78B88}" destId="{5FC6553C-7A76-4AC2-81F6-D65C2D0E323C}" srcOrd="0" destOrd="0" presId="urn:microsoft.com/office/officeart/2005/8/layout/chevron1"/>
    <dgm:cxn modelId="{D15FE414-18A8-45F4-A78E-CA3E2097E0BA}" type="presParOf" srcId="{22A57911-69F7-4C6E-8266-78F63DA78B88}" destId="{ED24954B-F7B2-4615-9840-BC10BBBA5AC3}" srcOrd="1" destOrd="0" presId="urn:microsoft.com/office/officeart/2005/8/layout/chevron1"/>
    <dgm:cxn modelId="{C4215CBE-6847-444C-A1A2-75A1B5C2B66B}" type="presParOf" srcId="{22A57911-69F7-4C6E-8266-78F63DA78B88}" destId="{C96FC755-810A-42C2-8D17-EA32C46FBC24}" srcOrd="2" destOrd="0" presId="urn:microsoft.com/office/officeart/2005/8/layout/chevron1"/>
    <dgm:cxn modelId="{7ED15258-526C-4B2F-9BF3-8B51229160E9}" type="presParOf" srcId="{22A57911-69F7-4C6E-8266-78F63DA78B88}" destId="{5E06FE8D-1988-4FB4-A56A-B59C725C36DE}" srcOrd="3" destOrd="0" presId="urn:microsoft.com/office/officeart/2005/8/layout/chevron1"/>
    <dgm:cxn modelId="{388A4285-4C98-4203-8028-B63C1CD90363}" type="presParOf" srcId="{22A57911-69F7-4C6E-8266-78F63DA78B88}" destId="{6FA370F1-5877-4ECC-936B-AD5E5B29C143}" srcOrd="4" destOrd="0" presId="urn:microsoft.com/office/officeart/2005/8/layout/chevron1"/>
    <dgm:cxn modelId="{C0AC635A-6F2E-40AC-960B-C59F7BEE701B}" type="presParOf" srcId="{22A57911-69F7-4C6E-8266-78F63DA78B88}" destId="{5CED6A6E-E232-4C70-B91E-93B8A213DE86}" srcOrd="5" destOrd="0" presId="urn:microsoft.com/office/officeart/2005/8/layout/chevron1"/>
    <dgm:cxn modelId="{FA5037E7-7C3C-4998-A607-1EADD86EBFBE}" type="presParOf" srcId="{22A57911-69F7-4C6E-8266-78F63DA78B88}" destId="{A995D5B5-00C0-4F76-AF60-0D2915473CCD}" srcOrd="6" destOrd="0" presId="urn:microsoft.com/office/officeart/2005/8/layout/chevron1"/>
    <dgm:cxn modelId="{E763A88E-B92D-428A-88D9-9BE88BF3D2D3}" type="presParOf" srcId="{22A57911-69F7-4C6E-8266-78F63DA78B88}" destId="{5A98F4BC-6291-4008-AC2E-DE43286842EB}" srcOrd="7" destOrd="0" presId="urn:microsoft.com/office/officeart/2005/8/layout/chevron1"/>
    <dgm:cxn modelId="{4025125E-DB78-4CFF-8DB1-204B92B880AC}" type="presParOf" srcId="{22A57911-69F7-4C6E-8266-78F63DA78B88}" destId="{B418CB40-E5A3-4E7D-BE06-09F2270094D9}" srcOrd="8" destOrd="0" presId="urn:microsoft.com/office/officeart/2005/8/layout/chevron1"/>
    <dgm:cxn modelId="{87798ABF-0726-442A-A429-DA29173504A0}" type="presParOf" srcId="{22A57911-69F7-4C6E-8266-78F63DA78B88}" destId="{A341039E-CDAB-4B6B-816D-33A68324635F}" srcOrd="9" destOrd="0" presId="urn:microsoft.com/office/officeart/2005/8/layout/chevron1"/>
    <dgm:cxn modelId="{8994246E-2A01-4FF7-8300-516671A4D6B6}" type="presParOf" srcId="{22A57911-69F7-4C6E-8266-78F63DA78B88}" destId="{A789E0D1-4535-4AFE-A507-931C975A1BC7}" srcOrd="10" destOrd="0" presId="urn:microsoft.com/office/officeart/2005/8/layout/chevro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FC6553C-7A76-4AC2-81F6-D65C2D0E323C}">
      <dsp:nvSpPr>
        <dsp:cNvPr id="0" name=""/>
        <dsp:cNvSpPr/>
      </dsp:nvSpPr>
      <dsp:spPr>
        <a:xfrm>
          <a:off x="3795" y="1775043"/>
          <a:ext cx="1411783" cy="564713"/>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it-IT" sz="1100" kern="1200" dirty="0" smtClean="0"/>
            <a:t>Marketing e distribuzione</a:t>
          </a:r>
          <a:endParaRPr lang="it-IT" sz="1100" kern="1200" dirty="0"/>
        </a:p>
      </dsp:txBody>
      <dsp:txXfrm>
        <a:off x="3795" y="1775043"/>
        <a:ext cx="1411783" cy="564713"/>
      </dsp:txXfrm>
    </dsp:sp>
    <dsp:sp modelId="{C96FC755-810A-42C2-8D17-EA32C46FBC24}">
      <dsp:nvSpPr>
        <dsp:cNvPr id="0" name=""/>
        <dsp:cNvSpPr/>
      </dsp:nvSpPr>
      <dsp:spPr>
        <a:xfrm>
          <a:off x="1274400" y="1775043"/>
          <a:ext cx="1411783" cy="564713"/>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it-IT" sz="1100" kern="1200" dirty="0" smtClean="0"/>
            <a:t>Istruttoria</a:t>
          </a:r>
          <a:endParaRPr lang="it-IT" sz="1100" kern="1200" dirty="0"/>
        </a:p>
      </dsp:txBody>
      <dsp:txXfrm>
        <a:off x="1274400" y="1775043"/>
        <a:ext cx="1411783" cy="564713"/>
      </dsp:txXfrm>
    </dsp:sp>
    <dsp:sp modelId="{6FA370F1-5877-4ECC-936B-AD5E5B29C143}">
      <dsp:nvSpPr>
        <dsp:cNvPr id="0" name=""/>
        <dsp:cNvSpPr/>
      </dsp:nvSpPr>
      <dsp:spPr>
        <a:xfrm>
          <a:off x="2545005" y="1775043"/>
          <a:ext cx="1411783" cy="564713"/>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it-IT" sz="1100" kern="1200" dirty="0" smtClean="0"/>
            <a:t>Concessione</a:t>
          </a:r>
          <a:endParaRPr lang="it-IT" sz="1100" kern="1200" dirty="0"/>
        </a:p>
      </dsp:txBody>
      <dsp:txXfrm>
        <a:off x="2545005" y="1775043"/>
        <a:ext cx="1411783" cy="564713"/>
      </dsp:txXfrm>
    </dsp:sp>
    <dsp:sp modelId="{A995D5B5-00C0-4F76-AF60-0D2915473CCD}">
      <dsp:nvSpPr>
        <dsp:cNvPr id="0" name=""/>
        <dsp:cNvSpPr/>
      </dsp:nvSpPr>
      <dsp:spPr>
        <a:xfrm>
          <a:off x="3815610" y="1775043"/>
          <a:ext cx="1411783" cy="564713"/>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it-IT" sz="1100" kern="1200" dirty="0" smtClean="0"/>
            <a:t>Monitoraggio</a:t>
          </a:r>
          <a:endParaRPr lang="it-IT" sz="1100" kern="1200" dirty="0"/>
        </a:p>
      </dsp:txBody>
      <dsp:txXfrm>
        <a:off x="3815610" y="1775043"/>
        <a:ext cx="1411783" cy="564713"/>
      </dsp:txXfrm>
    </dsp:sp>
    <dsp:sp modelId="{B418CB40-E5A3-4E7D-BE06-09F2270094D9}">
      <dsp:nvSpPr>
        <dsp:cNvPr id="0" name=""/>
        <dsp:cNvSpPr/>
      </dsp:nvSpPr>
      <dsp:spPr>
        <a:xfrm>
          <a:off x="5086216" y="1775043"/>
          <a:ext cx="1411783" cy="564713"/>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it-IT" sz="1100" kern="1200" dirty="0" smtClean="0"/>
            <a:t>Gestione del rapporto</a:t>
          </a:r>
          <a:endParaRPr lang="it-IT" sz="1100" kern="1200" dirty="0"/>
        </a:p>
      </dsp:txBody>
      <dsp:txXfrm>
        <a:off x="5086216" y="1775043"/>
        <a:ext cx="1411783" cy="564713"/>
      </dsp:txXfrm>
    </dsp:sp>
    <dsp:sp modelId="{A789E0D1-4535-4AFE-A507-931C975A1BC7}">
      <dsp:nvSpPr>
        <dsp:cNvPr id="0" name=""/>
        <dsp:cNvSpPr/>
      </dsp:nvSpPr>
      <dsp:spPr>
        <a:xfrm>
          <a:off x="6356821" y="1775043"/>
          <a:ext cx="1411783" cy="564713"/>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it-IT" sz="1100" kern="1200" dirty="0" smtClean="0"/>
            <a:t>Revisione </a:t>
          </a:r>
          <a:r>
            <a:rPr lang="it-IT" sz="1100" kern="1200" smtClean="0"/>
            <a:t>del rapporto</a:t>
          </a:r>
          <a:endParaRPr lang="it-IT" sz="1100" kern="1200"/>
        </a:p>
      </dsp:txBody>
      <dsp:txXfrm>
        <a:off x="6356821" y="1775043"/>
        <a:ext cx="1411783" cy="564713"/>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2514" name="Rectangle 2"/>
          <p:cNvSpPr>
            <a:spLocks noGrp="1" noChangeArrowheads="1"/>
          </p:cNvSpPr>
          <p:nvPr>
            <p:ph type="hdr" sz="quarter"/>
          </p:nvPr>
        </p:nvSpPr>
        <p:spPr bwMode="auto">
          <a:xfrm>
            <a:off x="0" y="0"/>
            <a:ext cx="2944813" cy="495300"/>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algn="l" eaLnBrk="0" hangingPunct="0">
              <a:defRPr sz="1200">
                <a:solidFill>
                  <a:schemeClr val="tx1"/>
                </a:solidFill>
                <a:latin typeface="Arial" charset="0"/>
              </a:defRPr>
            </a:lvl1pPr>
          </a:lstStyle>
          <a:p>
            <a:pPr>
              <a:defRPr/>
            </a:pPr>
            <a:endParaRPr lang="it-IT"/>
          </a:p>
        </p:txBody>
      </p:sp>
      <p:sp>
        <p:nvSpPr>
          <p:cNvPr id="192515" name="Rectangle 3"/>
          <p:cNvSpPr>
            <a:spLocks noGrp="1" noChangeArrowheads="1"/>
          </p:cNvSpPr>
          <p:nvPr>
            <p:ph type="dt" sz="quarter" idx="1"/>
          </p:nvPr>
        </p:nvSpPr>
        <p:spPr bwMode="auto">
          <a:xfrm>
            <a:off x="3851275" y="0"/>
            <a:ext cx="2944813" cy="495300"/>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algn="r" eaLnBrk="0" hangingPunct="0">
              <a:defRPr sz="1200">
                <a:solidFill>
                  <a:schemeClr val="tx1"/>
                </a:solidFill>
                <a:latin typeface="Arial" charset="0"/>
              </a:defRPr>
            </a:lvl1pPr>
          </a:lstStyle>
          <a:p>
            <a:pPr>
              <a:defRPr/>
            </a:pPr>
            <a:endParaRPr lang="it-IT"/>
          </a:p>
        </p:txBody>
      </p:sp>
      <p:sp>
        <p:nvSpPr>
          <p:cNvPr id="192516" name="Rectangle 4"/>
          <p:cNvSpPr>
            <a:spLocks noGrp="1" noChangeArrowheads="1"/>
          </p:cNvSpPr>
          <p:nvPr>
            <p:ph type="ftr" sz="quarter" idx="2"/>
          </p:nvPr>
        </p:nvSpPr>
        <p:spPr bwMode="auto">
          <a:xfrm>
            <a:off x="0" y="9429750"/>
            <a:ext cx="2944813" cy="495300"/>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algn="l" eaLnBrk="0" hangingPunct="0">
              <a:defRPr sz="1200">
                <a:solidFill>
                  <a:schemeClr val="tx1"/>
                </a:solidFill>
                <a:latin typeface="Arial" charset="0"/>
              </a:defRPr>
            </a:lvl1pPr>
          </a:lstStyle>
          <a:p>
            <a:pPr>
              <a:defRPr/>
            </a:pPr>
            <a:endParaRPr lang="it-IT"/>
          </a:p>
        </p:txBody>
      </p:sp>
      <p:sp>
        <p:nvSpPr>
          <p:cNvPr id="192517" name="Rectangle 5"/>
          <p:cNvSpPr>
            <a:spLocks noGrp="1" noChangeArrowheads="1"/>
          </p:cNvSpPr>
          <p:nvPr>
            <p:ph type="sldNum" sz="quarter" idx="3"/>
          </p:nvPr>
        </p:nvSpPr>
        <p:spPr bwMode="auto">
          <a:xfrm>
            <a:off x="3851275" y="9429750"/>
            <a:ext cx="2944813" cy="495300"/>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algn="r" eaLnBrk="0" hangingPunct="0">
              <a:defRPr sz="1200">
                <a:solidFill>
                  <a:schemeClr val="tx1"/>
                </a:solidFill>
                <a:latin typeface="Arial" charset="0"/>
              </a:defRPr>
            </a:lvl1pPr>
          </a:lstStyle>
          <a:p>
            <a:pPr>
              <a:defRPr/>
            </a:pPr>
            <a:fld id="{6D74A077-9715-4CAA-9F0A-C71A3CFA54DB}" type="slidenum">
              <a:rPr lang="it-IT"/>
              <a:pPr>
                <a:defRPr/>
              </a:pPr>
              <a:t>‹N›</a:t>
            </a:fld>
            <a:endParaRPr 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4813" cy="495300"/>
          </a:xfrm>
          <a:prstGeom prst="rect">
            <a:avLst/>
          </a:prstGeom>
          <a:noFill/>
          <a:ln w="9525">
            <a:noFill/>
            <a:miter lim="800000"/>
            <a:headEnd/>
            <a:tailEnd/>
          </a:ln>
        </p:spPr>
        <p:txBody>
          <a:bodyPr vert="horz" wrap="square" lIns="92738" tIns="46369" rIns="92738" bIns="46369" numCol="1" anchor="t" anchorCtr="0" compatLnSpc="1">
            <a:prstTxWarp prst="textNoShape">
              <a:avLst/>
            </a:prstTxWarp>
          </a:bodyPr>
          <a:lstStyle>
            <a:lvl1pPr algn="l" eaLnBrk="0" hangingPunct="0">
              <a:defRPr sz="1200">
                <a:solidFill>
                  <a:schemeClr val="tx1"/>
                </a:solidFill>
                <a:latin typeface="Arial" charset="0"/>
              </a:defRPr>
            </a:lvl1pPr>
          </a:lstStyle>
          <a:p>
            <a:pPr>
              <a:defRPr/>
            </a:pPr>
            <a:endParaRPr lang="it-IT"/>
          </a:p>
        </p:txBody>
      </p:sp>
      <p:sp>
        <p:nvSpPr>
          <p:cNvPr id="4099" name="Rectangle 3"/>
          <p:cNvSpPr>
            <a:spLocks noGrp="1" noChangeArrowheads="1"/>
          </p:cNvSpPr>
          <p:nvPr>
            <p:ph type="dt" idx="1"/>
          </p:nvPr>
        </p:nvSpPr>
        <p:spPr bwMode="auto">
          <a:xfrm>
            <a:off x="3852863" y="0"/>
            <a:ext cx="2944812" cy="495300"/>
          </a:xfrm>
          <a:prstGeom prst="rect">
            <a:avLst/>
          </a:prstGeom>
          <a:noFill/>
          <a:ln w="9525">
            <a:noFill/>
            <a:miter lim="800000"/>
            <a:headEnd/>
            <a:tailEnd/>
          </a:ln>
        </p:spPr>
        <p:txBody>
          <a:bodyPr vert="horz" wrap="square" lIns="92738" tIns="46369" rIns="92738" bIns="46369" numCol="1" anchor="t" anchorCtr="0" compatLnSpc="1">
            <a:prstTxWarp prst="textNoShape">
              <a:avLst/>
            </a:prstTxWarp>
          </a:bodyPr>
          <a:lstStyle>
            <a:lvl1pPr algn="r" eaLnBrk="0" hangingPunct="0">
              <a:defRPr sz="1200">
                <a:solidFill>
                  <a:schemeClr val="tx1"/>
                </a:solidFill>
                <a:latin typeface="Arial" charset="0"/>
              </a:defRPr>
            </a:lvl1pPr>
          </a:lstStyle>
          <a:p>
            <a:pPr>
              <a:defRPr/>
            </a:pPr>
            <a:endParaRPr lang="it-IT"/>
          </a:p>
        </p:txBody>
      </p:sp>
      <p:sp>
        <p:nvSpPr>
          <p:cNvPr id="38916" name="Rectangle 4"/>
          <p:cNvSpPr>
            <a:spLocks noGrp="1" noRot="1" noChangeAspect="1" noChangeArrowheads="1" noTextEdit="1"/>
          </p:cNvSpPr>
          <p:nvPr>
            <p:ph type="sldImg" idx="2"/>
          </p:nvPr>
        </p:nvSpPr>
        <p:spPr bwMode="auto">
          <a:xfrm>
            <a:off x="919163" y="744538"/>
            <a:ext cx="4962525" cy="3722687"/>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06463" y="4716463"/>
            <a:ext cx="4984750" cy="4465637"/>
          </a:xfrm>
          <a:prstGeom prst="rect">
            <a:avLst/>
          </a:prstGeom>
          <a:noFill/>
          <a:ln w="9525">
            <a:noFill/>
            <a:miter lim="800000"/>
            <a:headEnd/>
            <a:tailEnd/>
          </a:ln>
        </p:spPr>
        <p:txBody>
          <a:bodyPr vert="horz" wrap="square" lIns="92738" tIns="46369" rIns="92738" bIns="46369"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4102" name="Rectangle 6"/>
          <p:cNvSpPr>
            <a:spLocks noGrp="1" noChangeArrowheads="1"/>
          </p:cNvSpPr>
          <p:nvPr>
            <p:ph type="ftr" sz="quarter" idx="4"/>
          </p:nvPr>
        </p:nvSpPr>
        <p:spPr bwMode="auto">
          <a:xfrm>
            <a:off x="0" y="9431338"/>
            <a:ext cx="2944813" cy="495300"/>
          </a:xfrm>
          <a:prstGeom prst="rect">
            <a:avLst/>
          </a:prstGeom>
          <a:noFill/>
          <a:ln w="9525">
            <a:noFill/>
            <a:miter lim="800000"/>
            <a:headEnd/>
            <a:tailEnd/>
          </a:ln>
        </p:spPr>
        <p:txBody>
          <a:bodyPr vert="horz" wrap="square" lIns="92738" tIns="46369" rIns="92738" bIns="46369" numCol="1" anchor="b" anchorCtr="0" compatLnSpc="1">
            <a:prstTxWarp prst="textNoShape">
              <a:avLst/>
            </a:prstTxWarp>
          </a:bodyPr>
          <a:lstStyle>
            <a:lvl1pPr algn="l" eaLnBrk="0" hangingPunct="0">
              <a:defRPr sz="1200">
                <a:solidFill>
                  <a:schemeClr val="tx1"/>
                </a:solidFill>
                <a:latin typeface="Arial" charset="0"/>
              </a:defRPr>
            </a:lvl1pPr>
          </a:lstStyle>
          <a:p>
            <a:pPr>
              <a:defRPr/>
            </a:pPr>
            <a:endParaRPr lang="it-IT"/>
          </a:p>
        </p:txBody>
      </p:sp>
      <p:sp>
        <p:nvSpPr>
          <p:cNvPr id="4103" name="Rectangle 7"/>
          <p:cNvSpPr>
            <a:spLocks noGrp="1" noChangeArrowheads="1"/>
          </p:cNvSpPr>
          <p:nvPr>
            <p:ph type="sldNum" sz="quarter" idx="5"/>
          </p:nvPr>
        </p:nvSpPr>
        <p:spPr bwMode="auto">
          <a:xfrm>
            <a:off x="3852863" y="9431338"/>
            <a:ext cx="2944812" cy="495300"/>
          </a:xfrm>
          <a:prstGeom prst="rect">
            <a:avLst/>
          </a:prstGeom>
          <a:noFill/>
          <a:ln w="9525">
            <a:noFill/>
            <a:miter lim="800000"/>
            <a:headEnd/>
            <a:tailEnd/>
          </a:ln>
        </p:spPr>
        <p:txBody>
          <a:bodyPr vert="horz" wrap="square" lIns="92738" tIns="46369" rIns="92738" bIns="46369" numCol="1" anchor="b" anchorCtr="0" compatLnSpc="1">
            <a:prstTxWarp prst="textNoShape">
              <a:avLst/>
            </a:prstTxWarp>
          </a:bodyPr>
          <a:lstStyle>
            <a:lvl1pPr algn="r" eaLnBrk="0" hangingPunct="0">
              <a:defRPr sz="1200">
                <a:solidFill>
                  <a:schemeClr val="tx1"/>
                </a:solidFill>
                <a:latin typeface="Arial" charset="0"/>
              </a:defRPr>
            </a:lvl1pPr>
          </a:lstStyle>
          <a:p>
            <a:pPr>
              <a:defRPr/>
            </a:pPr>
            <a:fld id="{2DCF6406-92CA-4035-A118-0998EFE6100F}"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4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Diapositiva titolo">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it-IT"/>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it-IT"/>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it-IT"/>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it-IT"/>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it-IT"/>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it-IT"/>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it-IT"/>
            </a:p>
          </p:txBody>
        </p:sp>
      </p:grpSp>
      <p:sp>
        <p:nvSpPr>
          <p:cNvPr id="191500" name="Rectangle 12"/>
          <p:cNvSpPr>
            <a:spLocks noGrp="1" noChangeArrowheads="1"/>
          </p:cNvSpPr>
          <p:nvPr>
            <p:ph type="ctrTitle"/>
          </p:nvPr>
        </p:nvSpPr>
        <p:spPr>
          <a:xfrm>
            <a:off x="990600" y="1676400"/>
            <a:ext cx="7772400" cy="1462088"/>
          </a:xfrm>
        </p:spPr>
        <p:txBody>
          <a:bodyPr/>
          <a:lstStyle>
            <a:lvl1pPr>
              <a:defRPr/>
            </a:lvl1pPr>
          </a:lstStyle>
          <a:p>
            <a:r>
              <a:rPr lang="it-IT"/>
              <a:t>Fare clic per modificare lo stile del titolo</a:t>
            </a:r>
          </a:p>
        </p:txBody>
      </p:sp>
      <p:sp>
        <p:nvSpPr>
          <p:cNvPr id="191501" name="Rectangle 13"/>
          <p:cNvSpPr>
            <a:spLocks noGrp="1" noChangeArrowheads="1"/>
          </p:cNvSpPr>
          <p:nvPr>
            <p:ph type="subTitle" idx="1"/>
          </p:nvPr>
        </p:nvSpPr>
        <p:spPr>
          <a:xfrm>
            <a:off x="1371600" y="3886200"/>
            <a:ext cx="6400800" cy="1752600"/>
          </a:xfrm>
        </p:spPr>
        <p:txBody>
          <a:bodyPr/>
          <a:lstStyle>
            <a:lvl1pPr marL="0" indent="0" algn="ctr">
              <a:buFont typeface="Wingdings" charset="2"/>
              <a:buNone/>
              <a:defRPr/>
            </a:lvl1pPr>
          </a:lstStyle>
          <a:p>
            <a:r>
              <a:rPr lang="it-IT"/>
              <a:t>Fare clic per modificare lo stile del sottotitolo dello schema</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it-IT"/>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it-IT"/>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4DF3C786-1752-4CF4-9D34-D0365822F18C}" type="slidenum">
              <a:rPr lang="it-IT"/>
              <a:pPr>
                <a:defRPr/>
              </a:pPr>
              <a:t>‹N›</a:t>
            </a:fld>
            <a:endParaRPr lang="it-IT"/>
          </a:p>
        </p:txBody>
      </p:sp>
    </p:spTree>
  </p:cSld>
  <p:clrMapOvr>
    <a:masterClrMapping/>
  </p:clrMapOvr>
  <p:transition>
    <p:split orient="vert" dir="in"/>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1"/>
          <p:cNvSpPr>
            <a:spLocks noGrp="1" noChangeArrowheads="1"/>
          </p:cNvSpPr>
          <p:nvPr>
            <p:ph type="dt" sz="half" idx="10"/>
          </p:nvPr>
        </p:nvSpPr>
        <p:spPr>
          <a:ln/>
        </p:spPr>
        <p:txBody>
          <a:bodyPr/>
          <a:lstStyle>
            <a:lvl1pPr>
              <a:defRPr/>
            </a:lvl1pPr>
          </a:lstStyle>
          <a:p>
            <a:pPr>
              <a:defRPr/>
            </a:pPr>
            <a:endParaRPr lang="it-IT"/>
          </a:p>
        </p:txBody>
      </p:sp>
      <p:sp>
        <p:nvSpPr>
          <p:cNvPr id="5" name="Rectangle 12"/>
          <p:cNvSpPr>
            <a:spLocks noGrp="1" noChangeArrowheads="1"/>
          </p:cNvSpPr>
          <p:nvPr>
            <p:ph type="ftr" sz="quarter" idx="11"/>
          </p:nvPr>
        </p:nvSpPr>
        <p:spPr>
          <a:ln/>
        </p:spPr>
        <p:txBody>
          <a:bodyPr/>
          <a:lstStyle>
            <a:lvl1pPr>
              <a:defRPr/>
            </a:lvl1pPr>
          </a:lstStyle>
          <a:p>
            <a:pPr>
              <a:defRPr/>
            </a:pPr>
            <a:endParaRPr lang="it-IT"/>
          </a:p>
        </p:txBody>
      </p:sp>
      <p:sp>
        <p:nvSpPr>
          <p:cNvPr id="6" name="Rectangle 13"/>
          <p:cNvSpPr>
            <a:spLocks noGrp="1" noChangeArrowheads="1"/>
          </p:cNvSpPr>
          <p:nvPr>
            <p:ph type="sldNum" sz="quarter" idx="12"/>
          </p:nvPr>
        </p:nvSpPr>
        <p:spPr>
          <a:ln/>
        </p:spPr>
        <p:txBody>
          <a:bodyPr/>
          <a:lstStyle>
            <a:lvl1pPr>
              <a:defRPr/>
            </a:lvl1pPr>
          </a:lstStyle>
          <a:p>
            <a:pPr>
              <a:defRPr/>
            </a:pPr>
            <a:fld id="{C62425AD-438D-425C-A701-ED20FFF45003}" type="slidenum">
              <a:rPr lang="it-IT"/>
              <a:pPr>
                <a:defRPr/>
              </a:pPr>
              <a:t>‹N›</a:t>
            </a:fld>
            <a:endParaRPr lang="it-IT"/>
          </a:p>
        </p:txBody>
      </p:sp>
    </p:spTree>
  </p:cSld>
  <p:clrMapOvr>
    <a:masterClrMapping/>
  </p:clrMapOvr>
  <p:transition>
    <p:split orient="vert"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7004050" y="214313"/>
            <a:ext cx="1951038" cy="59182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1150938" y="214313"/>
            <a:ext cx="5700712" cy="59182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1"/>
          <p:cNvSpPr>
            <a:spLocks noGrp="1" noChangeArrowheads="1"/>
          </p:cNvSpPr>
          <p:nvPr>
            <p:ph type="dt" sz="half" idx="10"/>
          </p:nvPr>
        </p:nvSpPr>
        <p:spPr>
          <a:ln/>
        </p:spPr>
        <p:txBody>
          <a:bodyPr/>
          <a:lstStyle>
            <a:lvl1pPr>
              <a:defRPr/>
            </a:lvl1pPr>
          </a:lstStyle>
          <a:p>
            <a:pPr>
              <a:defRPr/>
            </a:pPr>
            <a:endParaRPr lang="it-IT"/>
          </a:p>
        </p:txBody>
      </p:sp>
      <p:sp>
        <p:nvSpPr>
          <p:cNvPr id="5" name="Rectangle 12"/>
          <p:cNvSpPr>
            <a:spLocks noGrp="1" noChangeArrowheads="1"/>
          </p:cNvSpPr>
          <p:nvPr>
            <p:ph type="ftr" sz="quarter" idx="11"/>
          </p:nvPr>
        </p:nvSpPr>
        <p:spPr>
          <a:ln/>
        </p:spPr>
        <p:txBody>
          <a:bodyPr/>
          <a:lstStyle>
            <a:lvl1pPr>
              <a:defRPr/>
            </a:lvl1pPr>
          </a:lstStyle>
          <a:p>
            <a:pPr>
              <a:defRPr/>
            </a:pPr>
            <a:endParaRPr lang="it-IT"/>
          </a:p>
        </p:txBody>
      </p:sp>
      <p:sp>
        <p:nvSpPr>
          <p:cNvPr id="6" name="Rectangle 13"/>
          <p:cNvSpPr>
            <a:spLocks noGrp="1" noChangeArrowheads="1"/>
          </p:cNvSpPr>
          <p:nvPr>
            <p:ph type="sldNum" sz="quarter" idx="12"/>
          </p:nvPr>
        </p:nvSpPr>
        <p:spPr>
          <a:ln/>
        </p:spPr>
        <p:txBody>
          <a:bodyPr/>
          <a:lstStyle>
            <a:lvl1pPr>
              <a:defRPr/>
            </a:lvl1pPr>
          </a:lstStyle>
          <a:p>
            <a:pPr>
              <a:defRPr/>
            </a:pPr>
            <a:fld id="{65CE032B-B2C0-4357-8526-37EEF4A7A977}" type="slidenum">
              <a:rPr lang="it-IT"/>
              <a:pPr>
                <a:defRPr/>
              </a:pPr>
              <a:t>‹N›</a:t>
            </a:fld>
            <a:endParaRPr lang="it-IT"/>
          </a:p>
        </p:txBody>
      </p:sp>
    </p:spTree>
  </p:cSld>
  <p:clrMapOvr>
    <a:masterClrMapping/>
  </p:clrMapOvr>
  <p:transition>
    <p:split orient="vert"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1"/>
          <p:cNvSpPr>
            <a:spLocks noGrp="1" noChangeArrowheads="1"/>
          </p:cNvSpPr>
          <p:nvPr>
            <p:ph type="dt" sz="half" idx="10"/>
          </p:nvPr>
        </p:nvSpPr>
        <p:spPr>
          <a:ln/>
        </p:spPr>
        <p:txBody>
          <a:bodyPr/>
          <a:lstStyle>
            <a:lvl1pPr>
              <a:defRPr/>
            </a:lvl1pPr>
          </a:lstStyle>
          <a:p>
            <a:pPr>
              <a:defRPr/>
            </a:pPr>
            <a:endParaRPr lang="it-IT"/>
          </a:p>
        </p:txBody>
      </p:sp>
      <p:sp>
        <p:nvSpPr>
          <p:cNvPr id="5" name="Rectangle 12"/>
          <p:cNvSpPr>
            <a:spLocks noGrp="1" noChangeArrowheads="1"/>
          </p:cNvSpPr>
          <p:nvPr>
            <p:ph type="ftr" sz="quarter" idx="11"/>
          </p:nvPr>
        </p:nvSpPr>
        <p:spPr>
          <a:ln/>
        </p:spPr>
        <p:txBody>
          <a:bodyPr/>
          <a:lstStyle>
            <a:lvl1pPr>
              <a:defRPr/>
            </a:lvl1pPr>
          </a:lstStyle>
          <a:p>
            <a:pPr>
              <a:defRPr/>
            </a:pPr>
            <a:endParaRPr lang="it-IT"/>
          </a:p>
        </p:txBody>
      </p:sp>
      <p:sp>
        <p:nvSpPr>
          <p:cNvPr id="6" name="Rectangle 13"/>
          <p:cNvSpPr>
            <a:spLocks noGrp="1" noChangeArrowheads="1"/>
          </p:cNvSpPr>
          <p:nvPr>
            <p:ph type="sldNum" sz="quarter" idx="12"/>
          </p:nvPr>
        </p:nvSpPr>
        <p:spPr>
          <a:ln/>
        </p:spPr>
        <p:txBody>
          <a:bodyPr/>
          <a:lstStyle>
            <a:lvl1pPr>
              <a:defRPr/>
            </a:lvl1pPr>
          </a:lstStyle>
          <a:p>
            <a:pPr>
              <a:defRPr/>
            </a:pPr>
            <a:fld id="{6F7E78B9-D005-4931-BA1D-352F3449F027}" type="slidenum">
              <a:rPr lang="it-IT"/>
              <a:pPr>
                <a:defRPr/>
              </a:pPr>
              <a:t>‹N›</a:t>
            </a:fld>
            <a:endParaRPr lang="it-IT"/>
          </a:p>
        </p:txBody>
      </p:sp>
    </p:spTree>
  </p:cSld>
  <p:clrMapOvr>
    <a:masterClrMapping/>
  </p:clrMapOvr>
  <p:transition>
    <p:split orient="vert"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11"/>
          <p:cNvSpPr>
            <a:spLocks noGrp="1" noChangeArrowheads="1"/>
          </p:cNvSpPr>
          <p:nvPr>
            <p:ph type="dt" sz="half" idx="10"/>
          </p:nvPr>
        </p:nvSpPr>
        <p:spPr>
          <a:ln/>
        </p:spPr>
        <p:txBody>
          <a:bodyPr/>
          <a:lstStyle>
            <a:lvl1pPr>
              <a:defRPr/>
            </a:lvl1pPr>
          </a:lstStyle>
          <a:p>
            <a:pPr>
              <a:defRPr/>
            </a:pPr>
            <a:endParaRPr lang="it-IT"/>
          </a:p>
        </p:txBody>
      </p:sp>
      <p:sp>
        <p:nvSpPr>
          <p:cNvPr id="5" name="Rectangle 12"/>
          <p:cNvSpPr>
            <a:spLocks noGrp="1" noChangeArrowheads="1"/>
          </p:cNvSpPr>
          <p:nvPr>
            <p:ph type="ftr" sz="quarter" idx="11"/>
          </p:nvPr>
        </p:nvSpPr>
        <p:spPr>
          <a:ln/>
        </p:spPr>
        <p:txBody>
          <a:bodyPr/>
          <a:lstStyle>
            <a:lvl1pPr>
              <a:defRPr/>
            </a:lvl1pPr>
          </a:lstStyle>
          <a:p>
            <a:pPr>
              <a:defRPr/>
            </a:pPr>
            <a:endParaRPr lang="it-IT"/>
          </a:p>
        </p:txBody>
      </p:sp>
      <p:sp>
        <p:nvSpPr>
          <p:cNvPr id="6" name="Rectangle 13"/>
          <p:cNvSpPr>
            <a:spLocks noGrp="1" noChangeArrowheads="1"/>
          </p:cNvSpPr>
          <p:nvPr>
            <p:ph type="sldNum" sz="quarter" idx="12"/>
          </p:nvPr>
        </p:nvSpPr>
        <p:spPr>
          <a:ln/>
        </p:spPr>
        <p:txBody>
          <a:bodyPr/>
          <a:lstStyle>
            <a:lvl1pPr>
              <a:defRPr/>
            </a:lvl1pPr>
          </a:lstStyle>
          <a:p>
            <a:pPr>
              <a:defRPr/>
            </a:pPr>
            <a:fld id="{D10C8032-FD62-4981-9B38-578B5F0AA008}" type="slidenum">
              <a:rPr lang="it-IT"/>
              <a:pPr>
                <a:defRPr/>
              </a:pPr>
              <a:t>‹N›</a:t>
            </a:fld>
            <a:endParaRPr lang="it-IT"/>
          </a:p>
        </p:txBody>
      </p:sp>
    </p:spTree>
  </p:cSld>
  <p:clrMapOvr>
    <a:masterClrMapping/>
  </p:clrMapOvr>
  <p:transition>
    <p:split orient="vert"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11"/>
          <p:cNvSpPr>
            <a:spLocks noGrp="1" noChangeArrowheads="1"/>
          </p:cNvSpPr>
          <p:nvPr>
            <p:ph type="dt" sz="half" idx="10"/>
          </p:nvPr>
        </p:nvSpPr>
        <p:spPr>
          <a:ln/>
        </p:spPr>
        <p:txBody>
          <a:bodyPr/>
          <a:lstStyle>
            <a:lvl1pPr>
              <a:defRPr/>
            </a:lvl1pPr>
          </a:lstStyle>
          <a:p>
            <a:pPr>
              <a:defRPr/>
            </a:pPr>
            <a:endParaRPr lang="it-IT"/>
          </a:p>
        </p:txBody>
      </p:sp>
      <p:sp>
        <p:nvSpPr>
          <p:cNvPr id="6" name="Rectangle 12"/>
          <p:cNvSpPr>
            <a:spLocks noGrp="1" noChangeArrowheads="1"/>
          </p:cNvSpPr>
          <p:nvPr>
            <p:ph type="ftr" sz="quarter" idx="11"/>
          </p:nvPr>
        </p:nvSpPr>
        <p:spPr>
          <a:ln/>
        </p:spPr>
        <p:txBody>
          <a:bodyPr/>
          <a:lstStyle>
            <a:lvl1pPr>
              <a:defRPr/>
            </a:lvl1pPr>
          </a:lstStyle>
          <a:p>
            <a:pPr>
              <a:defRPr/>
            </a:pPr>
            <a:endParaRPr lang="it-IT"/>
          </a:p>
        </p:txBody>
      </p:sp>
      <p:sp>
        <p:nvSpPr>
          <p:cNvPr id="7" name="Rectangle 13"/>
          <p:cNvSpPr>
            <a:spLocks noGrp="1" noChangeArrowheads="1"/>
          </p:cNvSpPr>
          <p:nvPr>
            <p:ph type="sldNum" sz="quarter" idx="12"/>
          </p:nvPr>
        </p:nvSpPr>
        <p:spPr>
          <a:ln/>
        </p:spPr>
        <p:txBody>
          <a:bodyPr/>
          <a:lstStyle>
            <a:lvl1pPr>
              <a:defRPr/>
            </a:lvl1pPr>
          </a:lstStyle>
          <a:p>
            <a:pPr>
              <a:defRPr/>
            </a:pPr>
            <a:fld id="{4E83A8B0-88DB-4287-BDF8-BBE3D7513093}" type="slidenum">
              <a:rPr lang="it-IT"/>
              <a:pPr>
                <a:defRPr/>
              </a:pPr>
              <a:t>‹N›</a:t>
            </a:fld>
            <a:endParaRPr lang="it-IT"/>
          </a:p>
        </p:txBody>
      </p:sp>
    </p:spTree>
  </p:cSld>
  <p:clrMapOvr>
    <a:masterClrMapping/>
  </p:clrMapOvr>
  <p:transition>
    <p:split orient="vert"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11"/>
          <p:cNvSpPr>
            <a:spLocks noGrp="1" noChangeArrowheads="1"/>
          </p:cNvSpPr>
          <p:nvPr>
            <p:ph type="dt" sz="half" idx="10"/>
          </p:nvPr>
        </p:nvSpPr>
        <p:spPr>
          <a:ln/>
        </p:spPr>
        <p:txBody>
          <a:bodyPr/>
          <a:lstStyle>
            <a:lvl1pPr>
              <a:defRPr/>
            </a:lvl1pPr>
          </a:lstStyle>
          <a:p>
            <a:pPr>
              <a:defRPr/>
            </a:pPr>
            <a:endParaRPr lang="it-IT"/>
          </a:p>
        </p:txBody>
      </p:sp>
      <p:sp>
        <p:nvSpPr>
          <p:cNvPr id="8" name="Rectangle 12"/>
          <p:cNvSpPr>
            <a:spLocks noGrp="1" noChangeArrowheads="1"/>
          </p:cNvSpPr>
          <p:nvPr>
            <p:ph type="ftr" sz="quarter" idx="11"/>
          </p:nvPr>
        </p:nvSpPr>
        <p:spPr>
          <a:ln/>
        </p:spPr>
        <p:txBody>
          <a:bodyPr/>
          <a:lstStyle>
            <a:lvl1pPr>
              <a:defRPr/>
            </a:lvl1pPr>
          </a:lstStyle>
          <a:p>
            <a:pPr>
              <a:defRPr/>
            </a:pPr>
            <a:endParaRPr lang="it-IT"/>
          </a:p>
        </p:txBody>
      </p:sp>
      <p:sp>
        <p:nvSpPr>
          <p:cNvPr id="9" name="Rectangle 13"/>
          <p:cNvSpPr>
            <a:spLocks noGrp="1" noChangeArrowheads="1"/>
          </p:cNvSpPr>
          <p:nvPr>
            <p:ph type="sldNum" sz="quarter" idx="12"/>
          </p:nvPr>
        </p:nvSpPr>
        <p:spPr>
          <a:ln/>
        </p:spPr>
        <p:txBody>
          <a:bodyPr/>
          <a:lstStyle>
            <a:lvl1pPr>
              <a:defRPr/>
            </a:lvl1pPr>
          </a:lstStyle>
          <a:p>
            <a:pPr>
              <a:defRPr/>
            </a:pPr>
            <a:fld id="{35671555-F47B-4D29-9EFD-A92C35A7EE99}" type="slidenum">
              <a:rPr lang="it-IT"/>
              <a:pPr>
                <a:defRPr/>
              </a:pPr>
              <a:t>‹N›</a:t>
            </a:fld>
            <a:endParaRPr lang="it-IT"/>
          </a:p>
        </p:txBody>
      </p:sp>
    </p:spTree>
  </p:cSld>
  <p:clrMapOvr>
    <a:masterClrMapping/>
  </p:clrMapOvr>
  <p:transition>
    <p:split orient="vert"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11"/>
          <p:cNvSpPr>
            <a:spLocks noGrp="1" noChangeArrowheads="1"/>
          </p:cNvSpPr>
          <p:nvPr>
            <p:ph type="dt" sz="half" idx="10"/>
          </p:nvPr>
        </p:nvSpPr>
        <p:spPr>
          <a:ln/>
        </p:spPr>
        <p:txBody>
          <a:bodyPr/>
          <a:lstStyle>
            <a:lvl1pPr>
              <a:defRPr/>
            </a:lvl1pPr>
          </a:lstStyle>
          <a:p>
            <a:pPr>
              <a:defRPr/>
            </a:pPr>
            <a:endParaRPr lang="it-IT"/>
          </a:p>
        </p:txBody>
      </p:sp>
      <p:sp>
        <p:nvSpPr>
          <p:cNvPr id="4" name="Rectangle 12"/>
          <p:cNvSpPr>
            <a:spLocks noGrp="1" noChangeArrowheads="1"/>
          </p:cNvSpPr>
          <p:nvPr>
            <p:ph type="ftr" sz="quarter" idx="11"/>
          </p:nvPr>
        </p:nvSpPr>
        <p:spPr>
          <a:ln/>
        </p:spPr>
        <p:txBody>
          <a:bodyPr/>
          <a:lstStyle>
            <a:lvl1pPr>
              <a:defRPr/>
            </a:lvl1pPr>
          </a:lstStyle>
          <a:p>
            <a:pPr>
              <a:defRPr/>
            </a:pPr>
            <a:endParaRPr lang="it-IT"/>
          </a:p>
        </p:txBody>
      </p:sp>
      <p:sp>
        <p:nvSpPr>
          <p:cNvPr id="5" name="Rectangle 13"/>
          <p:cNvSpPr>
            <a:spLocks noGrp="1" noChangeArrowheads="1"/>
          </p:cNvSpPr>
          <p:nvPr>
            <p:ph type="sldNum" sz="quarter" idx="12"/>
          </p:nvPr>
        </p:nvSpPr>
        <p:spPr>
          <a:ln/>
        </p:spPr>
        <p:txBody>
          <a:bodyPr/>
          <a:lstStyle>
            <a:lvl1pPr>
              <a:defRPr/>
            </a:lvl1pPr>
          </a:lstStyle>
          <a:p>
            <a:pPr>
              <a:defRPr/>
            </a:pPr>
            <a:fld id="{F2D5971E-D625-4C79-AA64-662C6EB20DCE}" type="slidenum">
              <a:rPr lang="it-IT"/>
              <a:pPr>
                <a:defRPr/>
              </a:pPr>
              <a:t>‹N›</a:t>
            </a:fld>
            <a:endParaRPr lang="it-IT"/>
          </a:p>
        </p:txBody>
      </p:sp>
    </p:spTree>
  </p:cSld>
  <p:clrMapOvr>
    <a:masterClrMapping/>
  </p:clrMapOvr>
  <p:transition>
    <p:split orient="vert"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it-IT"/>
          </a:p>
        </p:txBody>
      </p:sp>
      <p:sp>
        <p:nvSpPr>
          <p:cNvPr id="3" name="Rectangle 12"/>
          <p:cNvSpPr>
            <a:spLocks noGrp="1" noChangeArrowheads="1"/>
          </p:cNvSpPr>
          <p:nvPr>
            <p:ph type="ftr" sz="quarter" idx="11"/>
          </p:nvPr>
        </p:nvSpPr>
        <p:spPr>
          <a:ln/>
        </p:spPr>
        <p:txBody>
          <a:bodyPr/>
          <a:lstStyle>
            <a:lvl1pPr>
              <a:defRPr/>
            </a:lvl1pPr>
          </a:lstStyle>
          <a:p>
            <a:pPr>
              <a:defRPr/>
            </a:pPr>
            <a:endParaRPr lang="it-IT"/>
          </a:p>
        </p:txBody>
      </p:sp>
      <p:sp>
        <p:nvSpPr>
          <p:cNvPr id="4" name="Rectangle 13"/>
          <p:cNvSpPr>
            <a:spLocks noGrp="1" noChangeArrowheads="1"/>
          </p:cNvSpPr>
          <p:nvPr>
            <p:ph type="sldNum" sz="quarter" idx="12"/>
          </p:nvPr>
        </p:nvSpPr>
        <p:spPr>
          <a:ln/>
        </p:spPr>
        <p:txBody>
          <a:bodyPr/>
          <a:lstStyle>
            <a:lvl1pPr>
              <a:defRPr/>
            </a:lvl1pPr>
          </a:lstStyle>
          <a:p>
            <a:pPr>
              <a:defRPr/>
            </a:pPr>
            <a:fld id="{22091292-EBF0-46BB-A7DF-1D58416C7A33}" type="slidenum">
              <a:rPr lang="it-IT"/>
              <a:pPr>
                <a:defRPr/>
              </a:pPr>
              <a:t>‹N›</a:t>
            </a:fld>
            <a:endParaRPr lang="it-IT"/>
          </a:p>
        </p:txBody>
      </p:sp>
    </p:spTree>
  </p:cSld>
  <p:clrMapOvr>
    <a:masterClrMapping/>
  </p:clrMapOvr>
  <p:transition>
    <p:split orient="vert"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11"/>
          <p:cNvSpPr>
            <a:spLocks noGrp="1" noChangeArrowheads="1"/>
          </p:cNvSpPr>
          <p:nvPr>
            <p:ph type="dt" sz="half" idx="10"/>
          </p:nvPr>
        </p:nvSpPr>
        <p:spPr>
          <a:ln/>
        </p:spPr>
        <p:txBody>
          <a:bodyPr/>
          <a:lstStyle>
            <a:lvl1pPr>
              <a:defRPr/>
            </a:lvl1pPr>
          </a:lstStyle>
          <a:p>
            <a:pPr>
              <a:defRPr/>
            </a:pPr>
            <a:endParaRPr lang="it-IT"/>
          </a:p>
        </p:txBody>
      </p:sp>
      <p:sp>
        <p:nvSpPr>
          <p:cNvPr id="6" name="Rectangle 12"/>
          <p:cNvSpPr>
            <a:spLocks noGrp="1" noChangeArrowheads="1"/>
          </p:cNvSpPr>
          <p:nvPr>
            <p:ph type="ftr" sz="quarter" idx="11"/>
          </p:nvPr>
        </p:nvSpPr>
        <p:spPr>
          <a:ln/>
        </p:spPr>
        <p:txBody>
          <a:bodyPr/>
          <a:lstStyle>
            <a:lvl1pPr>
              <a:defRPr/>
            </a:lvl1pPr>
          </a:lstStyle>
          <a:p>
            <a:pPr>
              <a:defRPr/>
            </a:pPr>
            <a:endParaRPr lang="it-IT"/>
          </a:p>
        </p:txBody>
      </p:sp>
      <p:sp>
        <p:nvSpPr>
          <p:cNvPr id="7" name="Rectangle 13"/>
          <p:cNvSpPr>
            <a:spLocks noGrp="1" noChangeArrowheads="1"/>
          </p:cNvSpPr>
          <p:nvPr>
            <p:ph type="sldNum" sz="quarter" idx="12"/>
          </p:nvPr>
        </p:nvSpPr>
        <p:spPr>
          <a:ln/>
        </p:spPr>
        <p:txBody>
          <a:bodyPr/>
          <a:lstStyle>
            <a:lvl1pPr>
              <a:defRPr/>
            </a:lvl1pPr>
          </a:lstStyle>
          <a:p>
            <a:pPr>
              <a:defRPr/>
            </a:pPr>
            <a:fld id="{C52F3C56-7FB8-4C87-851E-7C7C15275CEF}" type="slidenum">
              <a:rPr lang="it-IT"/>
              <a:pPr>
                <a:defRPr/>
              </a:pPr>
              <a:t>‹N›</a:t>
            </a:fld>
            <a:endParaRPr lang="it-IT"/>
          </a:p>
        </p:txBody>
      </p:sp>
    </p:spTree>
  </p:cSld>
  <p:clrMapOvr>
    <a:masterClrMapping/>
  </p:clrMapOvr>
  <p:transition>
    <p:split orient="vert"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11"/>
          <p:cNvSpPr>
            <a:spLocks noGrp="1" noChangeArrowheads="1"/>
          </p:cNvSpPr>
          <p:nvPr>
            <p:ph type="dt" sz="half" idx="10"/>
          </p:nvPr>
        </p:nvSpPr>
        <p:spPr>
          <a:ln/>
        </p:spPr>
        <p:txBody>
          <a:bodyPr/>
          <a:lstStyle>
            <a:lvl1pPr>
              <a:defRPr/>
            </a:lvl1pPr>
          </a:lstStyle>
          <a:p>
            <a:pPr>
              <a:defRPr/>
            </a:pPr>
            <a:endParaRPr lang="it-IT"/>
          </a:p>
        </p:txBody>
      </p:sp>
      <p:sp>
        <p:nvSpPr>
          <p:cNvPr id="6" name="Rectangle 12"/>
          <p:cNvSpPr>
            <a:spLocks noGrp="1" noChangeArrowheads="1"/>
          </p:cNvSpPr>
          <p:nvPr>
            <p:ph type="ftr" sz="quarter" idx="11"/>
          </p:nvPr>
        </p:nvSpPr>
        <p:spPr>
          <a:ln/>
        </p:spPr>
        <p:txBody>
          <a:bodyPr/>
          <a:lstStyle>
            <a:lvl1pPr>
              <a:defRPr/>
            </a:lvl1pPr>
          </a:lstStyle>
          <a:p>
            <a:pPr>
              <a:defRPr/>
            </a:pPr>
            <a:endParaRPr lang="it-IT"/>
          </a:p>
        </p:txBody>
      </p:sp>
      <p:sp>
        <p:nvSpPr>
          <p:cNvPr id="7" name="Rectangle 13"/>
          <p:cNvSpPr>
            <a:spLocks noGrp="1" noChangeArrowheads="1"/>
          </p:cNvSpPr>
          <p:nvPr>
            <p:ph type="sldNum" sz="quarter" idx="12"/>
          </p:nvPr>
        </p:nvSpPr>
        <p:spPr>
          <a:ln/>
        </p:spPr>
        <p:txBody>
          <a:bodyPr/>
          <a:lstStyle>
            <a:lvl1pPr>
              <a:defRPr/>
            </a:lvl1pPr>
          </a:lstStyle>
          <a:p>
            <a:pPr>
              <a:defRPr/>
            </a:pPr>
            <a:fld id="{9BE4B793-F9E5-4DB5-888A-274A75B11E16}" type="slidenum">
              <a:rPr lang="it-IT"/>
              <a:pPr>
                <a:defRPr/>
              </a:pPr>
              <a:t>‹N›</a:t>
            </a:fld>
            <a:endParaRPr lang="it-IT"/>
          </a:p>
        </p:txBody>
      </p:sp>
    </p:spTree>
  </p:cSld>
  <p:clrMapOvr>
    <a:masterClrMapping/>
  </p:clrMapOvr>
  <p:transition>
    <p:split orient="vert"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0466"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defRPr/>
            </a:pPr>
            <a:endParaRPr kumimoji="1" lang="it-IT" sz="2400">
              <a:solidFill>
                <a:schemeClr val="tx1"/>
              </a:solidFill>
            </a:endParaRPr>
          </a:p>
        </p:txBody>
      </p:sp>
      <p:sp>
        <p:nvSpPr>
          <p:cNvPr id="19046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kumimoji="1" lang="it-IT" sz="2400">
              <a:solidFill>
                <a:schemeClr val="tx1"/>
              </a:solidFill>
            </a:endParaRPr>
          </a:p>
        </p:txBody>
      </p:sp>
      <p:sp>
        <p:nvSpPr>
          <p:cNvPr id="190468"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defRPr/>
            </a:pPr>
            <a:endParaRPr kumimoji="1" lang="it-IT" sz="2400">
              <a:solidFill>
                <a:schemeClr val="tx1"/>
              </a:solidFill>
            </a:endParaRPr>
          </a:p>
        </p:txBody>
      </p:sp>
      <p:sp>
        <p:nvSpPr>
          <p:cNvPr id="19046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kumimoji="1" lang="it-IT" sz="2400">
              <a:solidFill>
                <a:schemeClr val="tx1"/>
              </a:solidFill>
            </a:endParaRPr>
          </a:p>
        </p:txBody>
      </p:sp>
      <p:sp>
        <p:nvSpPr>
          <p:cNvPr id="19047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kumimoji="1" lang="it-IT" sz="2400">
              <a:solidFill>
                <a:schemeClr val="tx1"/>
              </a:solidFill>
            </a:endParaRPr>
          </a:p>
        </p:txBody>
      </p:sp>
      <p:sp>
        <p:nvSpPr>
          <p:cNvPr id="190471"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defRPr/>
            </a:pPr>
            <a:endParaRPr kumimoji="1" lang="it-IT" sz="2400">
              <a:solidFill>
                <a:schemeClr val="tx1"/>
              </a:solidFill>
            </a:endParaRPr>
          </a:p>
        </p:txBody>
      </p:sp>
      <p:sp>
        <p:nvSpPr>
          <p:cNvPr id="19047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kumimoji="1" lang="it-IT" sz="2400">
              <a:solidFill>
                <a:schemeClr val="tx1"/>
              </a:solidFill>
            </a:endParaRPr>
          </a:p>
        </p:txBody>
      </p:sp>
      <p:sp>
        <p:nvSpPr>
          <p:cNvPr id="19047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it-IT" smtClean="0"/>
              <a:t>Fare clic per modificare lo stile del titolo</a:t>
            </a:r>
          </a:p>
        </p:txBody>
      </p:sp>
      <p:sp>
        <p:nvSpPr>
          <p:cNvPr id="19047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90475"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400">
                <a:solidFill>
                  <a:schemeClr val="tx1"/>
                </a:solidFill>
              </a:defRPr>
            </a:lvl1pPr>
          </a:lstStyle>
          <a:p>
            <a:pPr>
              <a:defRPr/>
            </a:pPr>
            <a:endParaRPr lang="it-IT"/>
          </a:p>
        </p:txBody>
      </p:sp>
      <p:sp>
        <p:nvSpPr>
          <p:cNvPr id="190476"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solidFill>
                  <a:schemeClr val="tx1"/>
                </a:solidFill>
              </a:defRPr>
            </a:lvl1pPr>
          </a:lstStyle>
          <a:p>
            <a:pPr>
              <a:defRPr/>
            </a:pPr>
            <a:endParaRPr lang="it-IT"/>
          </a:p>
        </p:txBody>
      </p:sp>
      <p:sp>
        <p:nvSpPr>
          <p:cNvPr id="190477"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chemeClr val="tx1"/>
                </a:solidFill>
              </a:defRPr>
            </a:lvl1pPr>
          </a:lstStyle>
          <a:p>
            <a:pPr>
              <a:defRPr/>
            </a:pPr>
            <a:fld id="{81B19870-8F38-4A95-96C4-1A861ED27C47}"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877"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Lst>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190473"/>
                                        </p:tgtEl>
                                        <p:attrNameLst>
                                          <p:attrName>style.visibility</p:attrName>
                                        </p:attrNameLst>
                                      </p:cBhvr>
                                      <p:to>
                                        <p:strVal val="visible"/>
                                      </p:to>
                                    </p:set>
                                    <p:anim calcmode="lin" valueType="num">
                                      <p:cBhvr>
                                        <p:cTn id="7" dur="1000" fill="hold"/>
                                        <p:tgtEl>
                                          <p:spTgt spid="190473"/>
                                        </p:tgtEl>
                                        <p:attrNameLst>
                                          <p:attrName>ppt_w</p:attrName>
                                        </p:attrNameLst>
                                      </p:cBhvr>
                                      <p:tavLst>
                                        <p:tav tm="0">
                                          <p:val>
                                            <p:strVal val="#ppt_w+.3"/>
                                          </p:val>
                                        </p:tav>
                                        <p:tav tm="100000">
                                          <p:val>
                                            <p:strVal val="#ppt_w"/>
                                          </p:val>
                                        </p:tav>
                                      </p:tavLst>
                                    </p:anim>
                                    <p:anim calcmode="lin" valueType="num">
                                      <p:cBhvr>
                                        <p:cTn id="8" dur="1000" fill="hold"/>
                                        <p:tgtEl>
                                          <p:spTgt spid="190473"/>
                                        </p:tgtEl>
                                        <p:attrNameLst>
                                          <p:attrName>ppt_h</p:attrName>
                                        </p:attrNameLst>
                                      </p:cBhvr>
                                      <p:tavLst>
                                        <p:tav tm="0">
                                          <p:val>
                                            <p:strVal val="#ppt_h"/>
                                          </p:val>
                                        </p:tav>
                                        <p:tav tm="100000">
                                          <p:val>
                                            <p:strVal val="#ppt_h"/>
                                          </p:val>
                                        </p:tav>
                                      </p:tavLst>
                                    </p:anim>
                                    <p:animEffect transition="in" filter="fade">
                                      <p:cBhvr>
                                        <p:cTn id="9" dur="1000"/>
                                        <p:tgtEl>
                                          <p:spTgt spid="190473"/>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190474">
                                            <p:txEl>
                                              <p:pRg st="0" end="0"/>
                                            </p:txEl>
                                          </p:spTgt>
                                        </p:tgtEl>
                                        <p:attrNameLst>
                                          <p:attrName>style.visibility</p:attrName>
                                        </p:attrNameLst>
                                      </p:cBhvr>
                                      <p:to>
                                        <p:strVal val="visible"/>
                                      </p:to>
                                    </p:set>
                                    <p:anim calcmode="lin" valueType="num">
                                      <p:cBhvr>
                                        <p:cTn id="14" dur="1000" fill="hold"/>
                                        <p:tgtEl>
                                          <p:spTgt spid="190474">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190474">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90474">
                                            <p:txEl>
                                              <p:pRg st="0" end="0"/>
                                            </p:txEl>
                                          </p:spTgt>
                                        </p:tgtEl>
                                      </p:cBhvr>
                                    </p:animEffect>
                                  </p:childTnLst>
                                </p:cTn>
                              </p:par>
                              <p:par>
                                <p:cTn id="17" presetID="50" presetClass="entr" presetSubtype="0" decel="100000" fill="hold" grpId="0" nodeType="withEffect">
                                  <p:stCondLst>
                                    <p:cond delay="0"/>
                                  </p:stCondLst>
                                  <p:childTnLst>
                                    <p:set>
                                      <p:cBhvr>
                                        <p:cTn id="18" dur="1" fill="hold">
                                          <p:stCondLst>
                                            <p:cond delay="0"/>
                                          </p:stCondLst>
                                        </p:cTn>
                                        <p:tgtEl>
                                          <p:spTgt spid="190474">
                                            <p:txEl>
                                              <p:pRg st="1" end="1"/>
                                            </p:txEl>
                                          </p:spTgt>
                                        </p:tgtEl>
                                        <p:attrNameLst>
                                          <p:attrName>style.visibility</p:attrName>
                                        </p:attrNameLst>
                                      </p:cBhvr>
                                      <p:to>
                                        <p:strVal val="visible"/>
                                      </p:to>
                                    </p:set>
                                    <p:anim calcmode="lin" valueType="num">
                                      <p:cBhvr>
                                        <p:cTn id="19" dur="1000" fill="hold"/>
                                        <p:tgtEl>
                                          <p:spTgt spid="190474">
                                            <p:txEl>
                                              <p:pRg st="1" end="1"/>
                                            </p:txEl>
                                          </p:spTgt>
                                        </p:tgtEl>
                                        <p:attrNameLst>
                                          <p:attrName>ppt_w</p:attrName>
                                        </p:attrNameLst>
                                      </p:cBhvr>
                                      <p:tavLst>
                                        <p:tav tm="0">
                                          <p:val>
                                            <p:strVal val="#ppt_w+.3"/>
                                          </p:val>
                                        </p:tav>
                                        <p:tav tm="100000">
                                          <p:val>
                                            <p:strVal val="#ppt_w"/>
                                          </p:val>
                                        </p:tav>
                                      </p:tavLst>
                                    </p:anim>
                                    <p:anim calcmode="lin" valueType="num">
                                      <p:cBhvr>
                                        <p:cTn id="20" dur="1000" fill="hold"/>
                                        <p:tgtEl>
                                          <p:spTgt spid="190474">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190474">
                                            <p:txEl>
                                              <p:pRg st="1" end="1"/>
                                            </p:txEl>
                                          </p:spTgt>
                                        </p:tgtEl>
                                      </p:cBhvr>
                                    </p:animEffect>
                                  </p:childTnLst>
                                </p:cTn>
                              </p:par>
                              <p:par>
                                <p:cTn id="22" presetID="50" presetClass="entr" presetSubtype="0" decel="100000" fill="hold" grpId="0" nodeType="withEffect">
                                  <p:stCondLst>
                                    <p:cond delay="0"/>
                                  </p:stCondLst>
                                  <p:childTnLst>
                                    <p:set>
                                      <p:cBhvr>
                                        <p:cTn id="23" dur="1" fill="hold">
                                          <p:stCondLst>
                                            <p:cond delay="0"/>
                                          </p:stCondLst>
                                        </p:cTn>
                                        <p:tgtEl>
                                          <p:spTgt spid="190474">
                                            <p:txEl>
                                              <p:pRg st="2" end="2"/>
                                            </p:txEl>
                                          </p:spTgt>
                                        </p:tgtEl>
                                        <p:attrNameLst>
                                          <p:attrName>style.visibility</p:attrName>
                                        </p:attrNameLst>
                                      </p:cBhvr>
                                      <p:to>
                                        <p:strVal val="visible"/>
                                      </p:to>
                                    </p:set>
                                    <p:anim calcmode="lin" valueType="num">
                                      <p:cBhvr>
                                        <p:cTn id="24" dur="1000" fill="hold"/>
                                        <p:tgtEl>
                                          <p:spTgt spid="190474">
                                            <p:txEl>
                                              <p:pRg st="2" end="2"/>
                                            </p:txEl>
                                          </p:spTgt>
                                        </p:tgtEl>
                                        <p:attrNameLst>
                                          <p:attrName>ppt_w</p:attrName>
                                        </p:attrNameLst>
                                      </p:cBhvr>
                                      <p:tavLst>
                                        <p:tav tm="0">
                                          <p:val>
                                            <p:strVal val="#ppt_w+.3"/>
                                          </p:val>
                                        </p:tav>
                                        <p:tav tm="100000">
                                          <p:val>
                                            <p:strVal val="#ppt_w"/>
                                          </p:val>
                                        </p:tav>
                                      </p:tavLst>
                                    </p:anim>
                                    <p:anim calcmode="lin" valueType="num">
                                      <p:cBhvr>
                                        <p:cTn id="25" dur="1000" fill="hold"/>
                                        <p:tgtEl>
                                          <p:spTgt spid="190474">
                                            <p:txEl>
                                              <p:pRg st="2" end="2"/>
                                            </p:txEl>
                                          </p:spTgt>
                                        </p:tgtEl>
                                        <p:attrNameLst>
                                          <p:attrName>ppt_h</p:attrName>
                                        </p:attrNameLst>
                                      </p:cBhvr>
                                      <p:tavLst>
                                        <p:tav tm="0">
                                          <p:val>
                                            <p:strVal val="#ppt_h"/>
                                          </p:val>
                                        </p:tav>
                                        <p:tav tm="100000">
                                          <p:val>
                                            <p:strVal val="#ppt_h"/>
                                          </p:val>
                                        </p:tav>
                                      </p:tavLst>
                                    </p:anim>
                                    <p:animEffect transition="in" filter="fade">
                                      <p:cBhvr>
                                        <p:cTn id="26" dur="1000"/>
                                        <p:tgtEl>
                                          <p:spTgt spid="190474">
                                            <p:txEl>
                                              <p:pRg st="2" end="2"/>
                                            </p:txEl>
                                          </p:spTgt>
                                        </p:tgtEl>
                                      </p:cBhvr>
                                    </p:animEffect>
                                  </p:childTnLst>
                                </p:cTn>
                              </p:par>
                              <p:par>
                                <p:cTn id="27" presetID="50" presetClass="entr" presetSubtype="0" decel="100000" fill="hold" grpId="0" nodeType="withEffect">
                                  <p:stCondLst>
                                    <p:cond delay="0"/>
                                  </p:stCondLst>
                                  <p:childTnLst>
                                    <p:set>
                                      <p:cBhvr>
                                        <p:cTn id="28" dur="1" fill="hold">
                                          <p:stCondLst>
                                            <p:cond delay="0"/>
                                          </p:stCondLst>
                                        </p:cTn>
                                        <p:tgtEl>
                                          <p:spTgt spid="190474">
                                            <p:txEl>
                                              <p:pRg st="3" end="3"/>
                                            </p:txEl>
                                          </p:spTgt>
                                        </p:tgtEl>
                                        <p:attrNameLst>
                                          <p:attrName>style.visibility</p:attrName>
                                        </p:attrNameLst>
                                      </p:cBhvr>
                                      <p:to>
                                        <p:strVal val="visible"/>
                                      </p:to>
                                    </p:set>
                                    <p:anim calcmode="lin" valueType="num">
                                      <p:cBhvr>
                                        <p:cTn id="29" dur="1000" fill="hold"/>
                                        <p:tgtEl>
                                          <p:spTgt spid="190474">
                                            <p:txEl>
                                              <p:pRg st="3" end="3"/>
                                            </p:txEl>
                                          </p:spTgt>
                                        </p:tgtEl>
                                        <p:attrNameLst>
                                          <p:attrName>ppt_w</p:attrName>
                                        </p:attrNameLst>
                                      </p:cBhvr>
                                      <p:tavLst>
                                        <p:tav tm="0">
                                          <p:val>
                                            <p:strVal val="#ppt_w+.3"/>
                                          </p:val>
                                        </p:tav>
                                        <p:tav tm="100000">
                                          <p:val>
                                            <p:strVal val="#ppt_w"/>
                                          </p:val>
                                        </p:tav>
                                      </p:tavLst>
                                    </p:anim>
                                    <p:anim calcmode="lin" valueType="num">
                                      <p:cBhvr>
                                        <p:cTn id="30" dur="1000" fill="hold"/>
                                        <p:tgtEl>
                                          <p:spTgt spid="190474">
                                            <p:txEl>
                                              <p:pRg st="3" end="3"/>
                                            </p:txEl>
                                          </p:spTgt>
                                        </p:tgtEl>
                                        <p:attrNameLst>
                                          <p:attrName>ppt_h</p:attrName>
                                        </p:attrNameLst>
                                      </p:cBhvr>
                                      <p:tavLst>
                                        <p:tav tm="0">
                                          <p:val>
                                            <p:strVal val="#ppt_h"/>
                                          </p:val>
                                        </p:tav>
                                        <p:tav tm="100000">
                                          <p:val>
                                            <p:strVal val="#ppt_h"/>
                                          </p:val>
                                        </p:tav>
                                      </p:tavLst>
                                    </p:anim>
                                    <p:animEffect transition="in" filter="fade">
                                      <p:cBhvr>
                                        <p:cTn id="31" dur="1000"/>
                                        <p:tgtEl>
                                          <p:spTgt spid="190474">
                                            <p:txEl>
                                              <p:pRg st="3" end="3"/>
                                            </p:txEl>
                                          </p:spTgt>
                                        </p:tgtEl>
                                      </p:cBhvr>
                                    </p:animEffect>
                                  </p:childTnLst>
                                </p:cTn>
                              </p:par>
                              <p:par>
                                <p:cTn id="32" presetID="50" presetClass="entr" presetSubtype="0" decel="100000" fill="hold" grpId="0" nodeType="withEffect">
                                  <p:stCondLst>
                                    <p:cond delay="0"/>
                                  </p:stCondLst>
                                  <p:childTnLst>
                                    <p:set>
                                      <p:cBhvr>
                                        <p:cTn id="33" dur="1" fill="hold">
                                          <p:stCondLst>
                                            <p:cond delay="0"/>
                                          </p:stCondLst>
                                        </p:cTn>
                                        <p:tgtEl>
                                          <p:spTgt spid="190474">
                                            <p:txEl>
                                              <p:pRg st="4" end="4"/>
                                            </p:txEl>
                                          </p:spTgt>
                                        </p:tgtEl>
                                        <p:attrNameLst>
                                          <p:attrName>style.visibility</p:attrName>
                                        </p:attrNameLst>
                                      </p:cBhvr>
                                      <p:to>
                                        <p:strVal val="visible"/>
                                      </p:to>
                                    </p:set>
                                    <p:anim calcmode="lin" valueType="num">
                                      <p:cBhvr>
                                        <p:cTn id="34" dur="1000" fill="hold"/>
                                        <p:tgtEl>
                                          <p:spTgt spid="190474">
                                            <p:txEl>
                                              <p:pRg st="4" end="4"/>
                                            </p:txEl>
                                          </p:spTgt>
                                        </p:tgtEl>
                                        <p:attrNameLst>
                                          <p:attrName>ppt_w</p:attrName>
                                        </p:attrNameLst>
                                      </p:cBhvr>
                                      <p:tavLst>
                                        <p:tav tm="0">
                                          <p:val>
                                            <p:strVal val="#ppt_w+.3"/>
                                          </p:val>
                                        </p:tav>
                                        <p:tav tm="100000">
                                          <p:val>
                                            <p:strVal val="#ppt_w"/>
                                          </p:val>
                                        </p:tav>
                                      </p:tavLst>
                                    </p:anim>
                                    <p:anim calcmode="lin" valueType="num">
                                      <p:cBhvr>
                                        <p:cTn id="35" dur="1000" fill="hold"/>
                                        <p:tgtEl>
                                          <p:spTgt spid="190474">
                                            <p:txEl>
                                              <p:pRg st="4" end="4"/>
                                            </p:txEl>
                                          </p:spTgt>
                                        </p:tgtEl>
                                        <p:attrNameLst>
                                          <p:attrName>ppt_h</p:attrName>
                                        </p:attrNameLst>
                                      </p:cBhvr>
                                      <p:tavLst>
                                        <p:tav tm="0">
                                          <p:val>
                                            <p:strVal val="#ppt_h"/>
                                          </p:val>
                                        </p:tav>
                                        <p:tav tm="100000">
                                          <p:val>
                                            <p:strVal val="#ppt_h"/>
                                          </p:val>
                                        </p:tav>
                                      </p:tavLst>
                                    </p:anim>
                                    <p:animEffect transition="in" filter="fade">
                                      <p:cBhvr>
                                        <p:cTn id="36" dur="1000"/>
                                        <p:tgtEl>
                                          <p:spTgt spid="19047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73" grpId="0"/>
      <p:bldP spid="190474" grpId="0" build="p">
        <p:tmplLst>
          <p:tmpl lvl="1">
            <p:tnLst>
              <p:par>
                <p:cTn presetID="50" presetClass="entr" presetSubtype="0" decel="100000" fill="hold" nodeType="clickEffect">
                  <p:stCondLst>
                    <p:cond delay="0"/>
                  </p:stCondLst>
                  <p:childTnLst>
                    <p:set>
                      <p:cBhvr>
                        <p:cTn dur="1" fill="hold">
                          <p:stCondLst>
                            <p:cond delay="0"/>
                          </p:stCondLst>
                        </p:cTn>
                        <p:tgtEl>
                          <p:spTgt spid="190474"/>
                        </p:tgtEl>
                        <p:attrNameLst>
                          <p:attrName>style.visibility</p:attrName>
                        </p:attrNameLst>
                      </p:cBhvr>
                      <p:to>
                        <p:strVal val="visible"/>
                      </p:to>
                    </p:set>
                    <p:anim calcmode="lin" valueType="num">
                      <p:cBhvr>
                        <p:cTn dur="1000" fill="hold"/>
                        <p:tgtEl>
                          <p:spTgt spid="190474"/>
                        </p:tgtEl>
                        <p:attrNameLst>
                          <p:attrName>ppt_w</p:attrName>
                        </p:attrNameLst>
                      </p:cBhvr>
                      <p:tavLst>
                        <p:tav tm="0">
                          <p:val>
                            <p:strVal val="#ppt_w+.3"/>
                          </p:val>
                        </p:tav>
                        <p:tav tm="100000">
                          <p:val>
                            <p:strVal val="#ppt_w"/>
                          </p:val>
                        </p:tav>
                      </p:tavLst>
                    </p:anim>
                    <p:anim calcmode="lin" valueType="num">
                      <p:cBhvr>
                        <p:cTn dur="1000" fill="hold"/>
                        <p:tgtEl>
                          <p:spTgt spid="190474"/>
                        </p:tgtEl>
                        <p:attrNameLst>
                          <p:attrName>ppt_h</p:attrName>
                        </p:attrNameLst>
                      </p:cBhvr>
                      <p:tavLst>
                        <p:tav tm="0">
                          <p:val>
                            <p:strVal val="#ppt_h"/>
                          </p:val>
                        </p:tav>
                        <p:tav tm="100000">
                          <p:val>
                            <p:strVal val="#ppt_h"/>
                          </p:val>
                        </p:tav>
                      </p:tavLst>
                    </p:anim>
                    <p:animEffect transition="in" filter="fade">
                      <p:cBhvr>
                        <p:cTn dur="1000"/>
                        <p:tgtEl>
                          <p:spTgt spid="190474"/>
                        </p:tgtEl>
                      </p:cBhvr>
                    </p:animEffect>
                  </p:childTnLst>
                </p:cTn>
              </p:par>
            </p:tnLst>
          </p:tmpl>
          <p:tmpl lvl="2">
            <p:tnLst>
              <p:par>
                <p:cTn presetID="50" presetClass="entr" presetSubtype="0" decel="100000" fill="hold" nodeType="withEffect">
                  <p:stCondLst>
                    <p:cond delay="0"/>
                  </p:stCondLst>
                  <p:childTnLst>
                    <p:set>
                      <p:cBhvr>
                        <p:cTn dur="1" fill="hold">
                          <p:stCondLst>
                            <p:cond delay="0"/>
                          </p:stCondLst>
                        </p:cTn>
                        <p:tgtEl>
                          <p:spTgt spid="190474"/>
                        </p:tgtEl>
                        <p:attrNameLst>
                          <p:attrName>style.visibility</p:attrName>
                        </p:attrNameLst>
                      </p:cBhvr>
                      <p:to>
                        <p:strVal val="visible"/>
                      </p:to>
                    </p:set>
                    <p:anim calcmode="lin" valueType="num">
                      <p:cBhvr>
                        <p:cTn dur="1000" fill="hold"/>
                        <p:tgtEl>
                          <p:spTgt spid="190474"/>
                        </p:tgtEl>
                        <p:attrNameLst>
                          <p:attrName>ppt_w</p:attrName>
                        </p:attrNameLst>
                      </p:cBhvr>
                      <p:tavLst>
                        <p:tav tm="0">
                          <p:val>
                            <p:strVal val="#ppt_w+.3"/>
                          </p:val>
                        </p:tav>
                        <p:tav tm="100000">
                          <p:val>
                            <p:strVal val="#ppt_w"/>
                          </p:val>
                        </p:tav>
                      </p:tavLst>
                    </p:anim>
                    <p:anim calcmode="lin" valueType="num">
                      <p:cBhvr>
                        <p:cTn dur="1000" fill="hold"/>
                        <p:tgtEl>
                          <p:spTgt spid="190474"/>
                        </p:tgtEl>
                        <p:attrNameLst>
                          <p:attrName>ppt_h</p:attrName>
                        </p:attrNameLst>
                      </p:cBhvr>
                      <p:tavLst>
                        <p:tav tm="0">
                          <p:val>
                            <p:strVal val="#ppt_h"/>
                          </p:val>
                        </p:tav>
                        <p:tav tm="100000">
                          <p:val>
                            <p:strVal val="#ppt_h"/>
                          </p:val>
                        </p:tav>
                      </p:tavLst>
                    </p:anim>
                    <p:animEffect transition="in" filter="fade">
                      <p:cBhvr>
                        <p:cTn dur="1000"/>
                        <p:tgtEl>
                          <p:spTgt spid="190474"/>
                        </p:tgtEl>
                      </p:cBhvr>
                    </p:animEffect>
                  </p:childTnLst>
                </p:cTn>
              </p:par>
            </p:tnLst>
          </p:tmpl>
          <p:tmpl lvl="3">
            <p:tnLst>
              <p:par>
                <p:cTn presetID="50" presetClass="entr" presetSubtype="0" decel="100000" fill="hold" nodeType="withEffect">
                  <p:stCondLst>
                    <p:cond delay="0"/>
                  </p:stCondLst>
                  <p:childTnLst>
                    <p:set>
                      <p:cBhvr>
                        <p:cTn dur="1" fill="hold">
                          <p:stCondLst>
                            <p:cond delay="0"/>
                          </p:stCondLst>
                        </p:cTn>
                        <p:tgtEl>
                          <p:spTgt spid="190474"/>
                        </p:tgtEl>
                        <p:attrNameLst>
                          <p:attrName>style.visibility</p:attrName>
                        </p:attrNameLst>
                      </p:cBhvr>
                      <p:to>
                        <p:strVal val="visible"/>
                      </p:to>
                    </p:set>
                    <p:anim calcmode="lin" valueType="num">
                      <p:cBhvr>
                        <p:cTn dur="1000" fill="hold"/>
                        <p:tgtEl>
                          <p:spTgt spid="190474"/>
                        </p:tgtEl>
                        <p:attrNameLst>
                          <p:attrName>ppt_w</p:attrName>
                        </p:attrNameLst>
                      </p:cBhvr>
                      <p:tavLst>
                        <p:tav tm="0">
                          <p:val>
                            <p:strVal val="#ppt_w+.3"/>
                          </p:val>
                        </p:tav>
                        <p:tav tm="100000">
                          <p:val>
                            <p:strVal val="#ppt_w"/>
                          </p:val>
                        </p:tav>
                      </p:tavLst>
                    </p:anim>
                    <p:anim calcmode="lin" valueType="num">
                      <p:cBhvr>
                        <p:cTn dur="1000" fill="hold"/>
                        <p:tgtEl>
                          <p:spTgt spid="190474"/>
                        </p:tgtEl>
                        <p:attrNameLst>
                          <p:attrName>ppt_h</p:attrName>
                        </p:attrNameLst>
                      </p:cBhvr>
                      <p:tavLst>
                        <p:tav tm="0">
                          <p:val>
                            <p:strVal val="#ppt_h"/>
                          </p:val>
                        </p:tav>
                        <p:tav tm="100000">
                          <p:val>
                            <p:strVal val="#ppt_h"/>
                          </p:val>
                        </p:tav>
                      </p:tavLst>
                    </p:anim>
                    <p:animEffect transition="in" filter="fade">
                      <p:cBhvr>
                        <p:cTn dur="1000"/>
                        <p:tgtEl>
                          <p:spTgt spid="190474"/>
                        </p:tgtEl>
                      </p:cBhvr>
                    </p:animEffect>
                  </p:childTnLst>
                </p:cTn>
              </p:par>
            </p:tnLst>
          </p:tmpl>
          <p:tmpl lvl="4">
            <p:tnLst>
              <p:par>
                <p:cTn presetID="50" presetClass="entr" presetSubtype="0" decel="100000" fill="hold" nodeType="withEffect">
                  <p:stCondLst>
                    <p:cond delay="0"/>
                  </p:stCondLst>
                  <p:childTnLst>
                    <p:set>
                      <p:cBhvr>
                        <p:cTn dur="1" fill="hold">
                          <p:stCondLst>
                            <p:cond delay="0"/>
                          </p:stCondLst>
                        </p:cTn>
                        <p:tgtEl>
                          <p:spTgt spid="190474"/>
                        </p:tgtEl>
                        <p:attrNameLst>
                          <p:attrName>style.visibility</p:attrName>
                        </p:attrNameLst>
                      </p:cBhvr>
                      <p:to>
                        <p:strVal val="visible"/>
                      </p:to>
                    </p:set>
                    <p:anim calcmode="lin" valueType="num">
                      <p:cBhvr>
                        <p:cTn dur="1000" fill="hold"/>
                        <p:tgtEl>
                          <p:spTgt spid="190474"/>
                        </p:tgtEl>
                        <p:attrNameLst>
                          <p:attrName>ppt_w</p:attrName>
                        </p:attrNameLst>
                      </p:cBhvr>
                      <p:tavLst>
                        <p:tav tm="0">
                          <p:val>
                            <p:strVal val="#ppt_w+.3"/>
                          </p:val>
                        </p:tav>
                        <p:tav tm="100000">
                          <p:val>
                            <p:strVal val="#ppt_w"/>
                          </p:val>
                        </p:tav>
                      </p:tavLst>
                    </p:anim>
                    <p:anim calcmode="lin" valueType="num">
                      <p:cBhvr>
                        <p:cTn dur="1000" fill="hold"/>
                        <p:tgtEl>
                          <p:spTgt spid="190474"/>
                        </p:tgtEl>
                        <p:attrNameLst>
                          <p:attrName>ppt_h</p:attrName>
                        </p:attrNameLst>
                      </p:cBhvr>
                      <p:tavLst>
                        <p:tav tm="0">
                          <p:val>
                            <p:strVal val="#ppt_h"/>
                          </p:val>
                        </p:tav>
                        <p:tav tm="100000">
                          <p:val>
                            <p:strVal val="#ppt_h"/>
                          </p:val>
                        </p:tav>
                      </p:tavLst>
                    </p:anim>
                    <p:animEffect transition="in" filter="fade">
                      <p:cBhvr>
                        <p:cTn dur="1000"/>
                        <p:tgtEl>
                          <p:spTgt spid="190474"/>
                        </p:tgtEl>
                      </p:cBhvr>
                    </p:animEffect>
                  </p:childTnLst>
                </p:cTn>
              </p:par>
            </p:tnLst>
          </p:tmpl>
          <p:tmpl lvl="5">
            <p:tnLst>
              <p:par>
                <p:cTn presetID="50" presetClass="entr" presetSubtype="0" decel="100000" fill="hold" nodeType="withEffect">
                  <p:stCondLst>
                    <p:cond delay="0"/>
                  </p:stCondLst>
                  <p:childTnLst>
                    <p:set>
                      <p:cBhvr>
                        <p:cTn dur="1" fill="hold">
                          <p:stCondLst>
                            <p:cond delay="0"/>
                          </p:stCondLst>
                        </p:cTn>
                        <p:tgtEl>
                          <p:spTgt spid="190474"/>
                        </p:tgtEl>
                        <p:attrNameLst>
                          <p:attrName>style.visibility</p:attrName>
                        </p:attrNameLst>
                      </p:cBhvr>
                      <p:to>
                        <p:strVal val="visible"/>
                      </p:to>
                    </p:set>
                    <p:anim calcmode="lin" valueType="num">
                      <p:cBhvr>
                        <p:cTn dur="1000" fill="hold"/>
                        <p:tgtEl>
                          <p:spTgt spid="190474"/>
                        </p:tgtEl>
                        <p:attrNameLst>
                          <p:attrName>ppt_w</p:attrName>
                        </p:attrNameLst>
                      </p:cBhvr>
                      <p:tavLst>
                        <p:tav tm="0">
                          <p:val>
                            <p:strVal val="#ppt_w+.3"/>
                          </p:val>
                        </p:tav>
                        <p:tav tm="100000">
                          <p:val>
                            <p:strVal val="#ppt_w"/>
                          </p:val>
                        </p:tav>
                      </p:tavLst>
                    </p:anim>
                    <p:anim calcmode="lin" valueType="num">
                      <p:cBhvr>
                        <p:cTn dur="1000" fill="hold"/>
                        <p:tgtEl>
                          <p:spTgt spid="190474"/>
                        </p:tgtEl>
                        <p:attrNameLst>
                          <p:attrName>ppt_h</p:attrName>
                        </p:attrNameLst>
                      </p:cBhvr>
                      <p:tavLst>
                        <p:tav tm="0">
                          <p:val>
                            <p:strVal val="#ppt_h"/>
                          </p:val>
                        </p:tav>
                        <p:tav tm="100000">
                          <p:val>
                            <p:strVal val="#ppt_h"/>
                          </p:val>
                        </p:tav>
                      </p:tavLst>
                    </p:anim>
                    <p:animEffect transition="in" filter="fade">
                      <p:cBhvr>
                        <p:cTn dur="1000"/>
                        <p:tgtEl>
                          <p:spTgt spid="190474"/>
                        </p:tgtEl>
                      </p:cBhvr>
                    </p:animEffect>
                  </p:childTnLst>
                </p:cTn>
              </p:par>
            </p:tnLst>
          </p:tmpl>
        </p:tmplLst>
      </p:bldP>
    </p:bld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6" charset="0"/>
        </a:defRPr>
      </a:lvl2pPr>
      <a:lvl3pPr algn="l" rtl="0" eaLnBrk="0" fontAlgn="base" hangingPunct="0">
        <a:spcBef>
          <a:spcPct val="0"/>
        </a:spcBef>
        <a:spcAft>
          <a:spcPct val="0"/>
        </a:spcAft>
        <a:defRPr sz="4400">
          <a:solidFill>
            <a:schemeClr val="tx2"/>
          </a:solidFill>
          <a:latin typeface="Garamond" pitchFamily="16" charset="0"/>
        </a:defRPr>
      </a:lvl3pPr>
      <a:lvl4pPr algn="l" rtl="0" eaLnBrk="0" fontAlgn="base" hangingPunct="0">
        <a:spcBef>
          <a:spcPct val="0"/>
        </a:spcBef>
        <a:spcAft>
          <a:spcPct val="0"/>
        </a:spcAft>
        <a:defRPr sz="4400">
          <a:solidFill>
            <a:schemeClr val="tx2"/>
          </a:solidFill>
          <a:latin typeface="Garamond" pitchFamily="16" charset="0"/>
        </a:defRPr>
      </a:lvl4pPr>
      <a:lvl5pPr algn="l" rtl="0" eaLnBrk="0" fontAlgn="base" hangingPunct="0">
        <a:spcBef>
          <a:spcPct val="0"/>
        </a:spcBef>
        <a:spcAft>
          <a:spcPct val="0"/>
        </a:spcAft>
        <a:defRPr sz="4400">
          <a:solidFill>
            <a:schemeClr val="tx2"/>
          </a:solidFill>
          <a:latin typeface="Garamond" pitchFamily="16" charset="0"/>
        </a:defRPr>
      </a:lvl5pPr>
      <a:lvl6pPr marL="457200" algn="l" rtl="0" fontAlgn="base">
        <a:spcBef>
          <a:spcPct val="0"/>
        </a:spcBef>
        <a:spcAft>
          <a:spcPct val="0"/>
        </a:spcAft>
        <a:defRPr sz="4400">
          <a:solidFill>
            <a:schemeClr val="tx2"/>
          </a:solidFill>
          <a:latin typeface="Garamond" pitchFamily="16" charset="0"/>
        </a:defRPr>
      </a:lvl6pPr>
      <a:lvl7pPr marL="914400" algn="l" rtl="0" fontAlgn="base">
        <a:spcBef>
          <a:spcPct val="0"/>
        </a:spcBef>
        <a:spcAft>
          <a:spcPct val="0"/>
        </a:spcAft>
        <a:defRPr sz="4400">
          <a:solidFill>
            <a:schemeClr val="tx2"/>
          </a:solidFill>
          <a:latin typeface="Garamond" pitchFamily="16" charset="0"/>
        </a:defRPr>
      </a:lvl7pPr>
      <a:lvl8pPr marL="1371600" algn="l" rtl="0" fontAlgn="base">
        <a:spcBef>
          <a:spcPct val="0"/>
        </a:spcBef>
        <a:spcAft>
          <a:spcPct val="0"/>
        </a:spcAft>
        <a:defRPr sz="4400">
          <a:solidFill>
            <a:schemeClr val="tx2"/>
          </a:solidFill>
          <a:latin typeface="Garamond" pitchFamily="16" charset="0"/>
        </a:defRPr>
      </a:lvl8pPr>
      <a:lvl9pPr marL="1828800" algn="l" rtl="0" fontAlgn="base">
        <a:spcBef>
          <a:spcPct val="0"/>
        </a:spcBef>
        <a:spcAft>
          <a:spcPct val="0"/>
        </a:spcAft>
        <a:defRPr sz="4400">
          <a:solidFill>
            <a:schemeClr val="tx2"/>
          </a:solidFill>
          <a:latin typeface="Garamond" pitchFamily="16" charset="0"/>
        </a:defRPr>
      </a:lvl9pPr>
    </p:titleStyle>
    <p:bodyStyle>
      <a:lvl1pPr marL="342900" indent="-342900" algn="l" rtl="0" eaLnBrk="0" fontAlgn="base" hangingPunct="0">
        <a:spcBef>
          <a:spcPct val="20000"/>
        </a:spcBef>
        <a:spcAft>
          <a:spcPct val="0"/>
        </a:spcAft>
        <a:buClr>
          <a:schemeClr val="folHlink"/>
        </a:buClr>
        <a:buSzPct val="60000"/>
        <a:buFont typeface="Wingdings"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centrostudidepoli.i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studiodepoli.it/"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99592" y="1484784"/>
            <a:ext cx="8064896" cy="1368152"/>
          </a:xfrm>
        </p:spPr>
        <p:txBody>
          <a:bodyPr/>
          <a:lstStyle/>
          <a:p>
            <a:pPr algn="ctr" eaLnBrk="1" hangingPunct="1"/>
            <a:r>
              <a:rPr lang="it-IT" sz="3600" smtClean="0">
                <a:solidFill>
                  <a:srgbClr val="5252C6"/>
                </a:solidFill>
              </a:rPr>
              <a:t>Accesso al credito e patologie del rapporto creditizio</a:t>
            </a:r>
            <a:endParaRPr lang="it-IT" sz="3600" dirty="0" smtClean="0">
              <a:solidFill>
                <a:srgbClr val="5252C6"/>
              </a:solidFill>
            </a:endParaRPr>
          </a:p>
        </p:txBody>
      </p:sp>
      <p:sp>
        <p:nvSpPr>
          <p:cNvPr id="3075" name="Rectangle 4"/>
          <p:cNvSpPr>
            <a:spLocks noGrp="1" noChangeArrowheads="1"/>
          </p:cNvSpPr>
          <p:nvPr>
            <p:ph type="subTitle" idx="1"/>
          </p:nvPr>
        </p:nvSpPr>
        <p:spPr>
          <a:xfrm>
            <a:off x="1475656" y="4509120"/>
            <a:ext cx="6296744" cy="1440160"/>
          </a:xfrm>
        </p:spPr>
        <p:txBody>
          <a:bodyPr/>
          <a:lstStyle/>
          <a:p>
            <a:pPr eaLnBrk="1" hangingPunct="1"/>
            <a:r>
              <a:rPr lang="it-IT" dirty="0" smtClean="0">
                <a:solidFill>
                  <a:schemeClr val="tx2"/>
                </a:solidFill>
              </a:rPr>
              <a:t>Prof. Avv. Matteo De Poli</a:t>
            </a:r>
            <a:endParaRPr lang="it-IT" sz="1800" dirty="0" smtClean="0">
              <a:solidFill>
                <a:schemeClr val="tx2"/>
              </a:solidFill>
            </a:endParaRPr>
          </a:p>
          <a:p>
            <a:pPr eaLnBrk="1" hangingPunct="1"/>
            <a:r>
              <a:rPr lang="it-IT" sz="1800" smtClean="0">
                <a:solidFill>
                  <a:schemeClr val="tx2"/>
                </a:solidFill>
                <a:hlinkClick r:id="rId2"/>
              </a:rPr>
              <a:t>www.studiodepoli.it</a:t>
            </a:r>
          </a:p>
          <a:p>
            <a:pPr eaLnBrk="1" hangingPunct="1"/>
            <a:r>
              <a:rPr lang="it-IT" sz="1800" smtClean="0">
                <a:solidFill>
                  <a:schemeClr val="tx2"/>
                </a:solidFill>
                <a:hlinkClick r:id="rId2"/>
              </a:rPr>
              <a:t>www.centrostudidepoli.it</a:t>
            </a:r>
            <a:endParaRPr lang="it-IT" sz="1800" dirty="0" smtClean="0">
              <a:solidFill>
                <a:schemeClr val="tx2"/>
              </a:solidFill>
            </a:endParaRPr>
          </a:p>
        </p:txBody>
      </p:sp>
    </p:spTree>
  </p:cSld>
  <p:clrMapOvr>
    <a:masterClrMapping/>
  </p:clrMapOvr>
  <p:transition>
    <p:split orient="vert" dir="in"/>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mtClean="0"/>
              <a:t>Pd, o “</a:t>
            </a:r>
            <a:r>
              <a:rPr lang="it-IT" i="1" smtClean="0"/>
              <a:t>Probability of default</a:t>
            </a:r>
            <a:r>
              <a:rPr lang="it-IT" smtClean="0"/>
              <a:t>”</a:t>
            </a:r>
            <a:endParaRPr lang="it-IT"/>
          </a:p>
        </p:txBody>
      </p:sp>
      <p:sp>
        <p:nvSpPr>
          <p:cNvPr id="3" name="Segnaposto contenuto 2"/>
          <p:cNvSpPr>
            <a:spLocks noGrp="1"/>
          </p:cNvSpPr>
          <p:nvPr>
            <p:ph idx="1"/>
          </p:nvPr>
        </p:nvSpPr>
        <p:spPr/>
        <p:txBody>
          <a:bodyPr/>
          <a:lstStyle/>
          <a:p>
            <a:pPr>
              <a:buNone/>
            </a:pPr>
            <a:endParaRPr lang="it-IT" sz="4000" dirty="0" smtClean="0"/>
          </a:p>
          <a:p>
            <a:pPr>
              <a:buNone/>
            </a:pPr>
            <a:r>
              <a:rPr lang="it-IT" sz="4000" dirty="0" smtClean="0"/>
              <a:t>E’ la probabilità che l’impresa-cliente sia inadempiente entro un anno.</a:t>
            </a:r>
          </a:p>
          <a:p>
            <a:endParaRPr lang="it-IT" dirty="0"/>
          </a:p>
        </p:txBody>
      </p:sp>
    </p:spTree>
  </p:cSld>
  <p:clrMapOvr>
    <a:masterClrMapping/>
  </p:clrMapOvr>
  <p:transition>
    <p:split orient="vert" dir="in"/>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mtClean="0"/>
              <a:t>Le tecniche di attenuazione del rischio di credito</a:t>
            </a:r>
            <a:endParaRPr lang="it-IT"/>
          </a:p>
        </p:txBody>
      </p:sp>
      <p:sp>
        <p:nvSpPr>
          <p:cNvPr id="3" name="Segnaposto contenuto 2"/>
          <p:cNvSpPr>
            <a:spLocks noGrp="1"/>
          </p:cNvSpPr>
          <p:nvPr>
            <p:ph idx="1"/>
          </p:nvPr>
        </p:nvSpPr>
        <p:spPr/>
        <p:txBody>
          <a:bodyPr/>
          <a:lstStyle/>
          <a:p>
            <a:pPr algn="just" eaLnBrk="1" hangingPunct="1"/>
            <a:r>
              <a:rPr lang="it-IT" sz="2200" dirty="0" smtClean="0"/>
              <a:t>Ai fini di Basilea 2 sono considerate “</a:t>
            </a:r>
            <a:r>
              <a:rPr lang="it-IT" sz="2200" i="1" dirty="0" smtClean="0"/>
              <a:t>tecniche di attenuazione del rischio di credito</a:t>
            </a:r>
            <a:r>
              <a:rPr lang="it-IT" sz="2200" dirty="0" smtClean="0"/>
              <a:t>” </a:t>
            </a:r>
            <a:r>
              <a:rPr lang="it-IT" sz="2200" i="1" dirty="0" smtClean="0"/>
              <a:t>(</a:t>
            </a:r>
            <a:r>
              <a:rPr lang="it-IT" sz="2200" i="1" dirty="0" err="1" smtClean="0"/>
              <a:t>Credit</a:t>
            </a:r>
            <a:r>
              <a:rPr lang="it-IT" sz="2200" i="1" dirty="0" smtClean="0"/>
              <a:t> </a:t>
            </a:r>
            <a:r>
              <a:rPr lang="it-IT" sz="2200" i="1" dirty="0" err="1" smtClean="0"/>
              <a:t>Risk</a:t>
            </a:r>
            <a:r>
              <a:rPr lang="it-IT" sz="2200" i="1" dirty="0" smtClean="0"/>
              <a:t> </a:t>
            </a:r>
            <a:r>
              <a:rPr lang="it-IT" sz="2200" i="1" dirty="0" err="1" smtClean="0"/>
              <a:t>Mitigation</a:t>
            </a:r>
            <a:r>
              <a:rPr lang="it-IT" sz="2200" i="1" dirty="0" smtClean="0"/>
              <a:t>, </a:t>
            </a:r>
            <a:r>
              <a:rPr lang="it-IT" sz="2200" dirty="0" smtClean="0"/>
              <a:t>CRM)</a:t>
            </a:r>
            <a:r>
              <a:rPr lang="it-IT" sz="2200" i="1" dirty="0" smtClean="0"/>
              <a:t>:</a:t>
            </a:r>
            <a:r>
              <a:rPr lang="it-IT" sz="2200" dirty="0" smtClean="0"/>
              <a:t>  </a:t>
            </a:r>
            <a:r>
              <a:rPr lang="it-IT" sz="2200" b="1" u="sng" dirty="0" smtClean="0"/>
              <a:t>a</a:t>
            </a:r>
            <a:r>
              <a:rPr lang="it-IT" sz="2200" dirty="0" smtClean="0"/>
              <a:t>) i “contratti accessori al credito”; </a:t>
            </a:r>
            <a:r>
              <a:rPr lang="it-IT" sz="2200" b="1" u="sng" dirty="0" smtClean="0"/>
              <a:t>b</a:t>
            </a:r>
            <a:r>
              <a:rPr lang="it-IT" sz="2200" dirty="0" smtClean="0"/>
              <a:t>) gli “altri strumenti e tecniche che determinano una riduzione del rischio di credito, riconosciuta in sede di calcolo dei requisiti patrimoniali”.</a:t>
            </a:r>
          </a:p>
          <a:p>
            <a:pPr algn="just" eaLnBrk="1" hangingPunct="1"/>
            <a:r>
              <a:rPr lang="it-IT" sz="2200" dirty="0" smtClean="0"/>
              <a:t>Le novità rispetto alla previgente normativa prudenziale sono le seguenti: </a:t>
            </a:r>
            <a:r>
              <a:rPr lang="it-IT" sz="2200" b="1" u="sng" dirty="0" smtClean="0"/>
              <a:t>a</a:t>
            </a:r>
            <a:r>
              <a:rPr lang="it-IT" sz="2200" dirty="0" smtClean="0"/>
              <a:t>) è stata ampliata la possibilità di utilizzo degli strumenti di CRM; </a:t>
            </a:r>
            <a:r>
              <a:rPr lang="it-IT" sz="2200" b="1" u="sng" dirty="0" smtClean="0"/>
              <a:t>b</a:t>
            </a:r>
            <a:r>
              <a:rPr lang="it-IT" sz="2200" dirty="0" smtClean="0"/>
              <a:t>) l’ampliamento è accompagnato da una più puntuale indicazione dei requisiti di ammissibilità giuridici, economici e organizzativi per il  riconoscimento a fini prudenziali e delle modalità di calcolo della riduzione del rischio (quindi del fabbisogno di patrimonio) che il loro utilizzo determina.</a:t>
            </a:r>
          </a:p>
          <a:p>
            <a:endParaRPr lang="it-IT" dirty="0"/>
          </a:p>
        </p:txBody>
      </p:sp>
    </p:spTree>
  </p:cSld>
  <p:clrMapOvr>
    <a:masterClrMapping/>
  </p:clrMapOvr>
  <p:transition>
    <p:split orient="vert" dir="in"/>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mtClean="0"/>
              <a:t>Le categorie di CRM disciplinate da Banca d’Italia</a:t>
            </a:r>
            <a:endParaRPr lang="it-IT"/>
          </a:p>
        </p:txBody>
      </p:sp>
      <p:sp>
        <p:nvSpPr>
          <p:cNvPr id="3" name="Segnaposto contenuto 2"/>
          <p:cNvSpPr>
            <a:spLocks noGrp="1"/>
          </p:cNvSpPr>
          <p:nvPr>
            <p:ph idx="1"/>
          </p:nvPr>
        </p:nvSpPr>
        <p:spPr/>
        <p:txBody>
          <a:bodyPr/>
          <a:lstStyle/>
          <a:p>
            <a:pPr algn="just" eaLnBrk="1" hangingPunct="1">
              <a:buFont typeface="Wingdings 2" pitchFamily="18" charset="2"/>
              <a:buNone/>
            </a:pPr>
            <a:r>
              <a:rPr lang="it-IT" sz="2200" dirty="0" smtClean="0"/>
              <a:t>Ai fini del calcolo del requisito patrimoniale, le tecniche di CRM riconosciute sono suddivise in due categorie generali: </a:t>
            </a:r>
          </a:p>
          <a:p>
            <a:pPr algn="just" eaLnBrk="1" hangingPunct="1">
              <a:buFont typeface="Wingdings 2" pitchFamily="18" charset="2"/>
              <a:buNone/>
            </a:pPr>
            <a:r>
              <a:rPr lang="it-IT" sz="2200" dirty="0" smtClean="0"/>
              <a:t>		A) La cd. “protezione del credito di tipo reale (</a:t>
            </a:r>
            <a:r>
              <a:rPr lang="it-IT" sz="2200" i="1" dirty="0" err="1" smtClean="0"/>
              <a:t>funded</a:t>
            </a:r>
            <a:r>
              <a:rPr lang="it-IT" sz="2200" dirty="0" smtClean="0"/>
              <a:t>)”: consiste in tutte quelle tecniche che attribuiscono all’acquirente di protezione il diritto al soddisfacimento del credito a valere su attività o somme di denaro specificamente individuate;</a:t>
            </a:r>
          </a:p>
          <a:p>
            <a:pPr algn="just" eaLnBrk="1" hangingPunct="1">
              <a:buFont typeface="Wingdings 2" pitchFamily="18" charset="2"/>
              <a:buNone/>
            </a:pPr>
            <a:r>
              <a:rPr lang="it-IT" sz="2200" dirty="0" smtClean="0"/>
              <a:t>		B) La cd. “protezione del credito di tipo personale (</a:t>
            </a:r>
            <a:r>
              <a:rPr lang="it-IT" sz="2200" i="1" dirty="0" err="1" smtClean="0"/>
              <a:t>unfunded</a:t>
            </a:r>
            <a:r>
              <a:rPr lang="it-IT" sz="2200" dirty="0" smtClean="0"/>
              <a:t>)”: consiste in tutte quelle tecniche fondate sull’impegno di un terzo di pagare un determinato importo nell’eventualità dell’inadempimento del debitore o del verificarsi di altri specifici eventi connessi con il credito.</a:t>
            </a:r>
          </a:p>
          <a:p>
            <a:endParaRPr lang="it-IT" sz="2200" dirty="0"/>
          </a:p>
        </p:txBody>
      </p:sp>
    </p:spTree>
  </p:cSld>
  <p:clrMapOvr>
    <a:masterClrMapping/>
  </p:clrMapOvr>
  <p:transition>
    <p:split orient="vert" dir="in"/>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mtClean="0"/>
              <a:t>Sul rapporto tra Basilea2 e </a:t>
            </a:r>
            <a:r>
              <a:rPr lang="it-IT" i="1" smtClean="0"/>
              <a:t>credit crunch</a:t>
            </a:r>
            <a:r>
              <a:rPr lang="it-IT" smtClean="0"/>
              <a:t>: conclusioni</a:t>
            </a:r>
            <a:endParaRPr lang="it-IT"/>
          </a:p>
        </p:txBody>
      </p:sp>
      <p:sp>
        <p:nvSpPr>
          <p:cNvPr id="3" name="Segnaposto contenuto 2"/>
          <p:cNvSpPr>
            <a:spLocks noGrp="1"/>
          </p:cNvSpPr>
          <p:nvPr>
            <p:ph idx="1"/>
          </p:nvPr>
        </p:nvSpPr>
        <p:spPr/>
        <p:txBody>
          <a:bodyPr/>
          <a:lstStyle/>
          <a:p>
            <a:pPr algn="just">
              <a:buNone/>
            </a:pPr>
            <a:r>
              <a:rPr lang="it-IT" dirty="0" smtClean="0"/>
              <a:t>Basilea 2 non è causa, o concausa, della stretta creditizia ma stante la sua </a:t>
            </a:r>
          </a:p>
          <a:p>
            <a:pPr algn="ctr">
              <a:buNone/>
            </a:pPr>
            <a:r>
              <a:rPr lang="it-IT" b="1" dirty="0" err="1" smtClean="0"/>
              <a:t>prociclicità</a:t>
            </a:r>
            <a:r>
              <a:rPr lang="it-IT" dirty="0" smtClean="0"/>
              <a:t> </a:t>
            </a:r>
          </a:p>
          <a:p>
            <a:pPr algn="just">
              <a:buNone/>
            </a:pPr>
            <a:r>
              <a:rPr lang="it-IT" dirty="0" smtClean="0"/>
              <a:t>essa non contribuisce ad ostacolare il suo superamento.</a:t>
            </a:r>
            <a:endParaRPr lang="it-IT" dirty="0"/>
          </a:p>
        </p:txBody>
      </p:sp>
    </p:spTree>
  </p:cSld>
  <p:clrMapOvr>
    <a:masterClrMapping/>
  </p:clrMapOvr>
  <p:transition>
    <p:split orient="vert" dir="in"/>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7"/>
          <p:cNvSpPr>
            <a:spLocks noGrp="1"/>
          </p:cNvSpPr>
          <p:nvPr>
            <p:ph type="title"/>
          </p:nvPr>
        </p:nvSpPr>
        <p:spPr>
          <a:xfrm>
            <a:off x="1150938" y="214313"/>
            <a:ext cx="7793037" cy="4150791"/>
          </a:xfrm>
        </p:spPr>
        <p:txBody>
          <a:bodyPr/>
          <a:lstStyle/>
          <a:p>
            <a:pPr algn="ctr"/>
            <a:r>
              <a:rPr lang="it-IT" smtClean="0"/>
              <a:t>Le fasi del processo del credito e le possibili patologie</a:t>
            </a:r>
            <a:endParaRPr lang="it-IT"/>
          </a:p>
        </p:txBody>
      </p:sp>
    </p:spTree>
  </p:cSld>
  <p:clrMapOvr>
    <a:masterClrMapping/>
  </p:clrMapOvr>
  <p:transition>
    <p:split orient="vert" dir="in"/>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mtClean="0"/>
              <a:t>Le fasi del processo del credito</a:t>
            </a:r>
            <a:endParaRPr lang="it-IT"/>
          </a:p>
        </p:txBody>
      </p:sp>
      <p:graphicFrame>
        <p:nvGraphicFramePr>
          <p:cNvPr id="4" name="Segnaposto contenuto 3"/>
          <p:cNvGraphicFramePr>
            <a:graphicFrameLocks noGrp="1"/>
          </p:cNvGraphicFramePr>
          <p:nvPr>
            <p:ph idx="1"/>
          </p:nvPr>
        </p:nvGraphicFramePr>
        <p:xfrm>
          <a:off x="1182688" y="2017713"/>
          <a:ext cx="77724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plit orient="vert" dir="in"/>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mtClean="0"/>
              <a:t>A) La fase di istruttoria</a:t>
            </a:r>
            <a:endParaRPr lang="it-IT"/>
          </a:p>
        </p:txBody>
      </p:sp>
      <p:sp>
        <p:nvSpPr>
          <p:cNvPr id="3" name="Segnaposto contenuto 2"/>
          <p:cNvSpPr>
            <a:spLocks noGrp="1"/>
          </p:cNvSpPr>
          <p:nvPr>
            <p:ph idx="1"/>
          </p:nvPr>
        </p:nvSpPr>
        <p:spPr>
          <a:xfrm>
            <a:off x="1182688" y="1844824"/>
            <a:ext cx="7772400" cy="4287689"/>
          </a:xfrm>
        </p:spPr>
        <p:txBody>
          <a:bodyPr/>
          <a:lstStyle/>
          <a:p>
            <a:pPr>
              <a:buNone/>
            </a:pPr>
            <a:r>
              <a:rPr lang="it-IT" sz="2800" dirty="0" smtClean="0"/>
              <a:t>Punti fondamentali:</a:t>
            </a:r>
          </a:p>
          <a:p>
            <a:pPr algn="just"/>
            <a:r>
              <a:rPr lang="it-IT" sz="2800" dirty="0" smtClean="0"/>
              <a:t>E’ una fase necessariamente improntata a trasparenza e dovere di cooperazione.</a:t>
            </a:r>
          </a:p>
          <a:p>
            <a:pPr algn="just"/>
            <a:r>
              <a:rPr lang="it-IT" sz="2800" dirty="0" smtClean="0"/>
              <a:t>Le informazioni non riguarderanno solo chi richiede credito, ma anche i soggetti “collegati”.</a:t>
            </a:r>
          </a:p>
          <a:p>
            <a:pPr algn="just"/>
            <a:r>
              <a:rPr lang="it-IT" sz="2800" dirty="0" smtClean="0"/>
              <a:t>Grazie al </a:t>
            </a:r>
            <a:r>
              <a:rPr lang="it-IT" sz="2800" i="1" dirty="0" smtClean="0"/>
              <a:t>rating</a:t>
            </a:r>
            <a:r>
              <a:rPr lang="it-IT" sz="2800" dirty="0" smtClean="0"/>
              <a:t>, è una fase meno discrezionale di una volta.</a:t>
            </a:r>
          </a:p>
          <a:p>
            <a:pPr algn="just"/>
            <a:r>
              <a:rPr lang="it-IT" sz="2800" dirty="0" smtClean="0"/>
              <a:t>Il merito creditizio non coincide con le garanzie offerte.</a:t>
            </a:r>
          </a:p>
          <a:p>
            <a:pPr algn="just">
              <a:buNone/>
            </a:pPr>
            <a:endParaRPr lang="it-IT" sz="2900" dirty="0" smtClean="0"/>
          </a:p>
          <a:p>
            <a:endParaRPr lang="it-IT" dirty="0"/>
          </a:p>
        </p:txBody>
      </p:sp>
    </p:spTree>
  </p:cSld>
  <p:clrMapOvr>
    <a:masterClrMapping/>
  </p:clrMapOvr>
  <p:transition>
    <p:split orient="vert" dir="in"/>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mtClean="0"/>
              <a:t>B) La concessione</a:t>
            </a:r>
            <a:endParaRPr lang="it-IT"/>
          </a:p>
        </p:txBody>
      </p:sp>
      <p:sp>
        <p:nvSpPr>
          <p:cNvPr id="3" name="Segnaposto contenuto 2"/>
          <p:cNvSpPr>
            <a:spLocks noGrp="1"/>
          </p:cNvSpPr>
          <p:nvPr>
            <p:ph idx="1"/>
          </p:nvPr>
        </p:nvSpPr>
        <p:spPr/>
        <p:txBody>
          <a:bodyPr/>
          <a:lstStyle/>
          <a:p>
            <a:pPr algn="just"/>
            <a:r>
              <a:rPr lang="it-IT" sz="3400" dirty="0" smtClean="0"/>
              <a:t>Non esiste un “diritto al credito” perché i rapporti creditizi sono basati sulla fiducia.</a:t>
            </a:r>
          </a:p>
          <a:p>
            <a:pPr algn="just"/>
            <a:r>
              <a:rPr lang="it-IT" sz="3400" dirty="0" smtClean="0"/>
              <a:t>La mancata concessione di un credito atteso può, al ricorrere di determinate circostanze, costituire fonte di responsabilità precontrattuale.</a:t>
            </a:r>
          </a:p>
          <a:p>
            <a:pPr algn="just"/>
            <a:r>
              <a:rPr lang="it-IT" sz="3400" dirty="0" smtClean="0"/>
              <a:t>Il costo del denaro è in funzione del </a:t>
            </a:r>
            <a:r>
              <a:rPr lang="it-IT" sz="3400" i="1" dirty="0" smtClean="0"/>
              <a:t>rating.</a:t>
            </a:r>
            <a:endParaRPr lang="it-IT" sz="3400" dirty="0" smtClean="0"/>
          </a:p>
          <a:p>
            <a:pPr algn="just"/>
            <a:endParaRPr lang="it-IT" dirty="0" smtClean="0"/>
          </a:p>
          <a:p>
            <a:endParaRPr lang="it-IT" dirty="0"/>
          </a:p>
        </p:txBody>
      </p:sp>
    </p:spTree>
  </p:cSld>
  <p:clrMapOvr>
    <a:masterClrMapping/>
  </p:clrMapOvr>
  <p:transition>
    <p:split orient="vert" dir="in"/>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mtClean="0"/>
              <a:t>C) Monitoraggio e gestione</a:t>
            </a:r>
            <a:endParaRPr lang="it-IT"/>
          </a:p>
        </p:txBody>
      </p:sp>
      <p:sp>
        <p:nvSpPr>
          <p:cNvPr id="3" name="Segnaposto contenuto 2"/>
          <p:cNvSpPr>
            <a:spLocks noGrp="1"/>
          </p:cNvSpPr>
          <p:nvPr>
            <p:ph idx="1"/>
          </p:nvPr>
        </p:nvSpPr>
        <p:spPr/>
        <p:txBody>
          <a:bodyPr/>
          <a:lstStyle/>
          <a:p>
            <a:pPr algn="just"/>
            <a:r>
              <a:rPr lang="it-IT" sz="3600" dirty="0" smtClean="0"/>
              <a:t>Le principali problematiche:</a:t>
            </a:r>
          </a:p>
          <a:p>
            <a:pPr lvl="1" algn="just"/>
            <a:r>
              <a:rPr lang="it-IT" sz="3600" dirty="0" smtClean="0"/>
              <a:t>La variazione unilaterale delle condizioni pattuite.</a:t>
            </a:r>
          </a:p>
          <a:p>
            <a:pPr lvl="1" algn="just"/>
            <a:r>
              <a:rPr lang="it-IT" sz="3600" dirty="0" smtClean="0"/>
              <a:t>La revoca del fido.</a:t>
            </a:r>
            <a:endParaRPr lang="it-IT" sz="3600" dirty="0"/>
          </a:p>
        </p:txBody>
      </p:sp>
    </p:spTree>
  </p:cSld>
  <p:clrMapOvr>
    <a:masterClrMapping/>
  </p:clrMapOvr>
  <p:transition>
    <p:split orient="vert" dir="in"/>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mtClean="0"/>
              <a:t>Lo </a:t>
            </a:r>
            <a:r>
              <a:rPr lang="it-IT" i="1" smtClean="0"/>
              <a:t>ius variandi</a:t>
            </a:r>
            <a:endParaRPr lang="it-IT"/>
          </a:p>
        </p:txBody>
      </p:sp>
      <p:sp>
        <p:nvSpPr>
          <p:cNvPr id="3" name="Segnaposto contenuto 2"/>
          <p:cNvSpPr>
            <a:spLocks noGrp="1"/>
          </p:cNvSpPr>
          <p:nvPr>
            <p:ph idx="1"/>
          </p:nvPr>
        </p:nvSpPr>
        <p:spPr/>
        <p:txBody>
          <a:bodyPr/>
          <a:lstStyle/>
          <a:p>
            <a:pPr algn="just"/>
            <a:r>
              <a:rPr lang="it-IT" dirty="0" smtClean="0"/>
              <a:t>E’ possibile attribuire alla banca il potere di modificare unilateralmente le condizioni pattuite (art. 118 </a:t>
            </a:r>
            <a:r>
              <a:rPr lang="it-IT" dirty="0" err="1" smtClean="0"/>
              <a:t>tub</a:t>
            </a:r>
            <a:r>
              <a:rPr lang="it-IT" dirty="0" smtClean="0"/>
              <a:t> e 33 cod. cons.);</a:t>
            </a:r>
          </a:p>
          <a:p>
            <a:r>
              <a:rPr lang="it-IT" dirty="0" smtClean="0"/>
              <a:t>Occorre però un “giustificato motivo”;</a:t>
            </a:r>
          </a:p>
          <a:p>
            <a:r>
              <a:rPr lang="it-IT" dirty="0" smtClean="0"/>
              <a:t>Questo non deve essere “soggettivo” ma “oggettivo”.</a:t>
            </a:r>
            <a:endParaRPr lang="it-IT" dirty="0"/>
          </a:p>
        </p:txBody>
      </p:sp>
    </p:spTree>
  </p:cSld>
  <p:clrMapOvr>
    <a:masterClrMapping/>
  </p:clrMapOvr>
  <p:transition>
    <p:split orient="vert"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en-US" smtClean="0"/>
              <a:t>Sommario dell’intervento</a:t>
            </a:r>
            <a:endParaRPr lang="en-US"/>
          </a:p>
        </p:txBody>
      </p:sp>
      <p:sp>
        <p:nvSpPr>
          <p:cNvPr id="3" name="Segnaposto contenuto 2"/>
          <p:cNvSpPr>
            <a:spLocks noGrp="1"/>
          </p:cNvSpPr>
          <p:nvPr>
            <p:ph idx="1"/>
          </p:nvPr>
        </p:nvSpPr>
        <p:spPr>
          <a:xfrm>
            <a:off x="904056" y="2017712"/>
            <a:ext cx="7772400" cy="4363615"/>
          </a:xfrm>
        </p:spPr>
        <p:txBody>
          <a:bodyPr/>
          <a:lstStyle/>
          <a:p>
            <a:pPr marL="514350" indent="-514350" algn="just">
              <a:buFont typeface="+mj-lt"/>
              <a:buAutoNum type="arabicPeriod"/>
            </a:pPr>
            <a:r>
              <a:rPr lang="en-US" sz="2800" dirty="0" smtClean="0"/>
              <a:t>L’accesso al </a:t>
            </a:r>
            <a:r>
              <a:rPr lang="en-US" sz="2800" dirty="0" err="1" smtClean="0"/>
              <a:t>credito</a:t>
            </a:r>
            <a:r>
              <a:rPr lang="en-US" sz="2800" dirty="0" smtClean="0"/>
              <a:t> </a:t>
            </a:r>
            <a:r>
              <a:rPr lang="en-US" sz="2800" dirty="0" err="1" smtClean="0"/>
              <a:t>bancario</a:t>
            </a:r>
            <a:r>
              <a:rPr lang="en-US" sz="2800" dirty="0" smtClean="0"/>
              <a:t> </a:t>
            </a:r>
            <a:r>
              <a:rPr lang="en-US" sz="2800" dirty="0" err="1" smtClean="0"/>
              <a:t>nell’attuale</a:t>
            </a:r>
            <a:r>
              <a:rPr lang="en-US" sz="2800" dirty="0" smtClean="0"/>
              <a:t> scenario </a:t>
            </a:r>
            <a:r>
              <a:rPr lang="en-US" sz="2800" dirty="0" err="1" smtClean="0"/>
              <a:t>economico</a:t>
            </a:r>
            <a:r>
              <a:rPr lang="en-US" sz="2800" dirty="0" smtClean="0"/>
              <a:t> e a </a:t>
            </a:r>
            <a:r>
              <a:rPr lang="en-US" sz="2800" dirty="0" err="1" smtClean="0"/>
              <a:t>seguito</a:t>
            </a:r>
            <a:r>
              <a:rPr lang="en-US" sz="2800" dirty="0" smtClean="0"/>
              <a:t> del </a:t>
            </a:r>
            <a:r>
              <a:rPr lang="en-US" sz="2800" dirty="0" err="1" smtClean="0"/>
              <a:t>recepimento</a:t>
            </a:r>
            <a:r>
              <a:rPr lang="en-US" sz="2800" dirty="0" smtClean="0"/>
              <a:t> </a:t>
            </a:r>
            <a:r>
              <a:rPr lang="en-US" sz="2800" dirty="0" err="1" smtClean="0"/>
              <a:t>di</a:t>
            </a:r>
            <a:r>
              <a:rPr lang="en-US" sz="2800" dirty="0" smtClean="0"/>
              <a:t> Basilea2.</a:t>
            </a:r>
          </a:p>
          <a:p>
            <a:pPr marL="514350" indent="-514350" algn="just">
              <a:buAutoNum type="arabicPeriod" startAt="2"/>
            </a:pPr>
            <a:r>
              <a:rPr lang="en-US" sz="2800" dirty="0" err="1" smtClean="0"/>
              <a:t>Fasi</a:t>
            </a:r>
            <a:r>
              <a:rPr lang="en-US" sz="2800" dirty="0" smtClean="0"/>
              <a:t> del </a:t>
            </a:r>
            <a:r>
              <a:rPr lang="en-US" sz="2800" dirty="0" err="1" smtClean="0"/>
              <a:t>processo</a:t>
            </a:r>
            <a:r>
              <a:rPr lang="en-US" sz="2800" dirty="0" smtClean="0"/>
              <a:t> del </a:t>
            </a:r>
            <a:r>
              <a:rPr lang="en-US" sz="2800" dirty="0" err="1" smtClean="0"/>
              <a:t>credito</a:t>
            </a:r>
            <a:r>
              <a:rPr lang="en-US" sz="2800" dirty="0" smtClean="0"/>
              <a:t> </a:t>
            </a:r>
            <a:r>
              <a:rPr lang="en-US" sz="2800" dirty="0" err="1" smtClean="0"/>
              <a:t>bancario</a:t>
            </a:r>
            <a:r>
              <a:rPr lang="en-US" sz="2800" dirty="0" smtClean="0"/>
              <a:t> e relative </a:t>
            </a:r>
            <a:r>
              <a:rPr lang="en-US" sz="2800" dirty="0" err="1" smtClean="0"/>
              <a:t>patologie</a:t>
            </a:r>
            <a:r>
              <a:rPr lang="en-US" sz="2800" dirty="0" smtClean="0"/>
              <a:t>: </a:t>
            </a:r>
            <a:r>
              <a:rPr lang="en-US" sz="2800" dirty="0" err="1" smtClean="0"/>
              <a:t>uno</a:t>
            </a:r>
            <a:r>
              <a:rPr lang="en-US" sz="2800" dirty="0" smtClean="0"/>
              <a:t> </a:t>
            </a:r>
            <a:r>
              <a:rPr lang="en-US" sz="2800" dirty="0" err="1" smtClean="0"/>
              <a:t>sguardo</a:t>
            </a:r>
            <a:r>
              <a:rPr lang="en-US" sz="2800" dirty="0" smtClean="0"/>
              <a:t> </a:t>
            </a:r>
            <a:r>
              <a:rPr lang="en-US" sz="2800" dirty="0" err="1" smtClean="0"/>
              <a:t>tra</a:t>
            </a:r>
            <a:r>
              <a:rPr lang="en-US" sz="2800" dirty="0" smtClean="0"/>
              <a:t> </a:t>
            </a:r>
            <a:r>
              <a:rPr lang="en-US" sz="2800" dirty="0" err="1" smtClean="0"/>
              <a:t>prassi</a:t>
            </a:r>
            <a:r>
              <a:rPr lang="en-US" sz="2800" dirty="0" smtClean="0"/>
              <a:t>, </a:t>
            </a:r>
            <a:r>
              <a:rPr lang="en-US" sz="2800" dirty="0" err="1" smtClean="0"/>
              <a:t>normativa</a:t>
            </a:r>
            <a:r>
              <a:rPr lang="en-US" sz="2800" dirty="0" smtClean="0"/>
              <a:t>, </a:t>
            </a:r>
            <a:r>
              <a:rPr lang="en-US" sz="2800" dirty="0" err="1" smtClean="0"/>
              <a:t>giurisprudenza</a:t>
            </a:r>
            <a:r>
              <a:rPr lang="en-US" sz="2800" dirty="0" smtClean="0"/>
              <a:t>. I </a:t>
            </a:r>
            <a:r>
              <a:rPr lang="en-US" sz="2800" dirty="0" err="1" smtClean="0"/>
              <a:t>punti</a:t>
            </a:r>
            <a:r>
              <a:rPr lang="en-US" sz="2800" dirty="0" smtClean="0"/>
              <a:t> “</a:t>
            </a:r>
            <a:r>
              <a:rPr lang="en-US" sz="2800" dirty="0" err="1" smtClean="0"/>
              <a:t>controversi</a:t>
            </a:r>
            <a:r>
              <a:rPr lang="en-US" sz="2800" dirty="0" smtClean="0"/>
              <a:t>”</a:t>
            </a:r>
          </a:p>
          <a:p>
            <a:pPr marL="914400" lvl="1" indent="-514350" algn="just">
              <a:buNone/>
            </a:pPr>
            <a:r>
              <a:rPr lang="en-US" dirty="0" smtClean="0"/>
              <a:t>	</a:t>
            </a:r>
            <a:r>
              <a:rPr lang="en-US" dirty="0" err="1" smtClean="0"/>
              <a:t>Sul</a:t>
            </a:r>
            <a:r>
              <a:rPr lang="en-US" dirty="0" smtClean="0"/>
              <a:t> “</a:t>
            </a:r>
            <a:r>
              <a:rPr lang="en-US" dirty="0" err="1" smtClean="0"/>
              <a:t>diritto</a:t>
            </a:r>
            <a:r>
              <a:rPr lang="en-US" dirty="0" smtClean="0"/>
              <a:t> al </a:t>
            </a:r>
            <a:r>
              <a:rPr lang="en-US" dirty="0" err="1" smtClean="0"/>
              <a:t>credito</a:t>
            </a:r>
            <a:r>
              <a:rPr lang="en-US" dirty="0" smtClean="0"/>
              <a:t>”</a:t>
            </a:r>
          </a:p>
          <a:p>
            <a:pPr marL="914400" lvl="1" indent="-514350" algn="just">
              <a:buNone/>
            </a:pPr>
            <a:r>
              <a:rPr lang="en-US" dirty="0" smtClean="0"/>
              <a:t>	Sulla variazione </a:t>
            </a:r>
            <a:r>
              <a:rPr lang="en-US" dirty="0" err="1" smtClean="0"/>
              <a:t>unilaterale</a:t>
            </a:r>
            <a:r>
              <a:rPr lang="en-US" dirty="0" smtClean="0"/>
              <a:t> </a:t>
            </a:r>
            <a:r>
              <a:rPr lang="en-US" dirty="0" err="1" smtClean="0"/>
              <a:t>delle</a:t>
            </a:r>
            <a:r>
              <a:rPr lang="en-US" dirty="0" smtClean="0"/>
              <a:t> </a:t>
            </a:r>
            <a:r>
              <a:rPr lang="en-US" dirty="0" err="1" smtClean="0"/>
              <a:t>condizioni</a:t>
            </a:r>
            <a:endParaRPr lang="en-US" dirty="0" smtClean="0"/>
          </a:p>
          <a:p>
            <a:pPr marL="914400" lvl="1" indent="-514350" algn="just">
              <a:buNone/>
            </a:pPr>
            <a:r>
              <a:rPr lang="en-US" dirty="0" smtClean="0"/>
              <a:t>	Sulla </a:t>
            </a:r>
            <a:r>
              <a:rPr lang="en-US" dirty="0" err="1" smtClean="0"/>
              <a:t>revoca</a:t>
            </a:r>
            <a:r>
              <a:rPr lang="en-US" dirty="0" smtClean="0"/>
              <a:t> </a:t>
            </a:r>
            <a:r>
              <a:rPr lang="en-US" dirty="0" err="1" smtClean="0"/>
              <a:t>senza</a:t>
            </a:r>
            <a:r>
              <a:rPr lang="en-US" dirty="0" smtClean="0"/>
              <a:t> </a:t>
            </a:r>
            <a:r>
              <a:rPr lang="en-US" dirty="0" err="1" smtClean="0"/>
              <a:t>giusta</a:t>
            </a:r>
            <a:r>
              <a:rPr lang="en-US" dirty="0" smtClean="0"/>
              <a:t> </a:t>
            </a:r>
            <a:r>
              <a:rPr lang="en-US" dirty="0" err="1" smtClean="0"/>
              <a:t>causa</a:t>
            </a:r>
            <a:r>
              <a:rPr lang="en-US" dirty="0" smtClean="0"/>
              <a:t> e </a:t>
            </a:r>
            <a:r>
              <a:rPr lang="en-US" dirty="0" err="1" smtClean="0"/>
              <a:t>su</a:t>
            </a:r>
            <a:r>
              <a:rPr lang="en-US" dirty="0" smtClean="0"/>
              <a:t> </a:t>
            </a:r>
            <a:r>
              <a:rPr lang="en-US" dirty="0" err="1" smtClean="0"/>
              <a:t>quella</a:t>
            </a:r>
            <a:r>
              <a:rPr lang="en-US" dirty="0" smtClean="0"/>
              <a:t> “</a:t>
            </a:r>
            <a:r>
              <a:rPr lang="en-US" dirty="0" err="1" smtClean="0"/>
              <a:t>brutale</a:t>
            </a:r>
            <a:r>
              <a:rPr lang="en-US" dirty="0" smtClean="0"/>
              <a:t>”</a:t>
            </a:r>
          </a:p>
          <a:p>
            <a:pPr marL="514350" indent="-514350">
              <a:buAutoNum type="arabicPeriod" startAt="2"/>
            </a:pPr>
            <a:endParaRPr lang="en-US" dirty="0" smtClean="0"/>
          </a:p>
        </p:txBody>
      </p:sp>
    </p:spTree>
  </p:cSld>
  <p:clrMapOvr>
    <a:masterClrMapping/>
  </p:clrMapOvr>
  <p:transition>
    <p:split orient="vert" dir="in"/>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mtClean="0"/>
              <a:t>Revoca del fido e necessità di una “giusta causa”</a:t>
            </a:r>
            <a:endParaRPr lang="it-IT"/>
          </a:p>
        </p:txBody>
      </p:sp>
      <p:sp>
        <p:nvSpPr>
          <p:cNvPr id="3" name="Segnaposto contenuto 2"/>
          <p:cNvSpPr>
            <a:spLocks noGrp="1"/>
          </p:cNvSpPr>
          <p:nvPr>
            <p:ph idx="1"/>
          </p:nvPr>
        </p:nvSpPr>
        <p:spPr/>
        <p:txBody>
          <a:bodyPr/>
          <a:lstStyle/>
          <a:p>
            <a:pPr algn="just"/>
            <a:r>
              <a:rPr lang="it-IT" sz="2400" dirty="0" smtClean="0"/>
              <a:t>L’art. 1845 c.c. (</a:t>
            </a:r>
            <a:r>
              <a:rPr lang="it-IT" sz="2400" i="1" dirty="0" smtClean="0"/>
              <a:t>Recesso dal contratto) </a:t>
            </a:r>
            <a:r>
              <a:rPr lang="it-IT" sz="2400" dirty="0" smtClean="0"/>
              <a:t>richiede la giusta causa quale condizione per il recesso dall’apertura di credito a tempo determinato;</a:t>
            </a:r>
          </a:p>
          <a:p>
            <a:pPr algn="just"/>
            <a:r>
              <a:rPr lang="it-IT" sz="2400" dirty="0" smtClean="0"/>
              <a:t>Quella disposizione è però considerata derogabile dalle parti;</a:t>
            </a:r>
          </a:p>
          <a:p>
            <a:pPr algn="just"/>
            <a:r>
              <a:rPr lang="it-IT" sz="2400" dirty="0" smtClean="0"/>
              <a:t>Le banche usano derogare all’art. 1845;</a:t>
            </a:r>
          </a:p>
          <a:p>
            <a:pPr algn="just"/>
            <a:r>
              <a:rPr lang="it-IT" sz="2400" dirty="0" smtClean="0"/>
              <a:t>E’ dunque sicuramente legittimo il recesso senza giusta causa. Cass. 8409/1996: “In tema di apertura di credito bancario sono legittime le clausole che consentono all'Istituto di recedere anche in mancanza di giusta causa e con comunicazione verbale”.</a:t>
            </a:r>
            <a:r>
              <a:rPr lang="it-IT" sz="2800" dirty="0" smtClean="0"/>
              <a:t> </a:t>
            </a:r>
          </a:p>
          <a:p>
            <a:pPr algn="just"/>
            <a:endParaRPr lang="it-IT" sz="2800" dirty="0" smtClean="0"/>
          </a:p>
          <a:p>
            <a:endParaRPr lang="it-IT" dirty="0"/>
          </a:p>
        </p:txBody>
      </p:sp>
    </p:spTree>
  </p:cSld>
  <p:clrMapOvr>
    <a:masterClrMapping/>
  </p:clrMapOvr>
  <p:transition>
    <p:split orient="vert" dir="in"/>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La revoca del fido “brutale”</a:t>
            </a:r>
            <a:endParaRPr lang="it-IT" dirty="0"/>
          </a:p>
        </p:txBody>
      </p:sp>
      <p:sp>
        <p:nvSpPr>
          <p:cNvPr id="3" name="Segnaposto contenuto 2"/>
          <p:cNvSpPr>
            <a:spLocks noGrp="1"/>
          </p:cNvSpPr>
          <p:nvPr>
            <p:ph idx="1"/>
          </p:nvPr>
        </p:nvSpPr>
        <p:spPr/>
        <p:txBody>
          <a:bodyPr/>
          <a:lstStyle/>
          <a:p>
            <a:pPr algn="just">
              <a:buNone/>
            </a:pPr>
            <a:r>
              <a:rPr lang="it-IT" sz="2400" i="1" dirty="0" smtClean="0"/>
              <a:t>Ex </a:t>
            </a:r>
            <a:r>
              <a:rPr lang="it-IT" sz="2400" i="1" dirty="0" err="1" smtClean="0"/>
              <a:t>bona</a:t>
            </a:r>
            <a:r>
              <a:rPr lang="it-IT" sz="2400" i="1" dirty="0" smtClean="0"/>
              <a:t> fide</a:t>
            </a:r>
            <a:r>
              <a:rPr lang="it-IT" sz="2400" dirty="0" smtClean="0"/>
              <a:t>, è però illegittima la revoca di un fido “ove in concreto assuma connotati del tutto imprevisti e arbitrari, tali da contrastare con la ragionevole aspettativa di chi, in base ai comportamenti usualmente tenuti dalla banca ed all’assoluta normalità commerciale dei rapporti in atto, abbia fatto conto di poter disporre della provvista creditizia per il tempo previsto, e non potrebbe perciò pretendersi sia pronto in qualsiasi momento alla restituzione delle somme utilizzate, se non a patto di svuotare le ragioni stesse per le quali un’apertura di credito viene normalmente convenuta” (Cass. 4538/1997).</a:t>
            </a:r>
          </a:p>
          <a:p>
            <a:endParaRPr lang="it-IT" dirty="0"/>
          </a:p>
        </p:txBody>
      </p:sp>
    </p:spTree>
  </p:cSld>
  <p:clrMapOvr>
    <a:masterClrMapping/>
  </p:clrMapOvr>
  <p:transition>
    <p:split orient="vert" dir="in"/>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p:txBody>
          <a:bodyPr/>
          <a:lstStyle/>
          <a:p>
            <a:pPr algn="ctr"/>
            <a:r>
              <a:rPr lang="en-US" b="1" smtClean="0"/>
              <a:t>Grazie ed arrivederci!</a:t>
            </a:r>
            <a:endParaRPr lang="en-US" b="1"/>
          </a:p>
        </p:txBody>
      </p:sp>
      <p:sp>
        <p:nvSpPr>
          <p:cNvPr id="5" name="Sottotitolo 4"/>
          <p:cNvSpPr>
            <a:spLocks noGrp="1"/>
          </p:cNvSpPr>
          <p:nvPr>
            <p:ph type="subTitle" idx="1"/>
          </p:nvPr>
        </p:nvSpPr>
        <p:spPr/>
        <p:txBody>
          <a:bodyPr/>
          <a:lstStyle/>
          <a:p>
            <a:r>
              <a:rPr lang="en-US" b="1" smtClean="0">
                <a:solidFill>
                  <a:schemeClr val="tx2"/>
                </a:solidFill>
              </a:rPr>
              <a:t>Prof. avv. Matteo De Poli</a:t>
            </a:r>
          </a:p>
          <a:p>
            <a:r>
              <a:rPr lang="en-US" b="1" smtClean="0">
                <a:solidFill>
                  <a:schemeClr val="tx2"/>
                </a:solidFill>
                <a:hlinkClick r:id="rId2"/>
              </a:rPr>
              <a:t>www.studiodepoli.it</a:t>
            </a:r>
            <a:endParaRPr lang="en-US" b="1" smtClean="0">
              <a:solidFill>
                <a:schemeClr val="tx2"/>
              </a:solidFill>
            </a:endParaRPr>
          </a:p>
          <a:p>
            <a:r>
              <a:rPr lang="en-US" b="1" smtClean="0">
                <a:solidFill>
                  <a:schemeClr val="tx2"/>
                </a:solidFill>
              </a:rPr>
              <a:t>direzione@studiodepoli.it</a:t>
            </a:r>
            <a:endParaRPr lang="en-US" b="1">
              <a:solidFill>
                <a:schemeClr val="tx2"/>
              </a:solidFill>
            </a:endParaRPr>
          </a:p>
        </p:txBody>
      </p:sp>
    </p:spTree>
  </p:cSld>
  <p:clrMapOvr>
    <a:masterClrMapping/>
  </p:clrMapOvr>
  <p:transition>
    <p:split orient="vert" dir="in"/>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50938" y="214313"/>
            <a:ext cx="7793037" cy="4654847"/>
          </a:xfrm>
        </p:spPr>
        <p:txBody>
          <a:bodyPr/>
          <a:lstStyle/>
          <a:p>
            <a:pPr algn="ctr"/>
            <a:r>
              <a:rPr lang="en-US" sz="3800" dirty="0" smtClean="0"/>
              <a:t>L’accesso al </a:t>
            </a:r>
            <a:r>
              <a:rPr lang="en-US" sz="3800" dirty="0" err="1" smtClean="0"/>
              <a:t>credito</a:t>
            </a:r>
            <a:r>
              <a:rPr lang="en-US" sz="3800" dirty="0" smtClean="0"/>
              <a:t> </a:t>
            </a:r>
            <a:r>
              <a:rPr lang="en-US" sz="3800" dirty="0" err="1" smtClean="0"/>
              <a:t>bancario</a:t>
            </a:r>
            <a:r>
              <a:rPr lang="en-US" sz="3800" dirty="0" smtClean="0"/>
              <a:t> </a:t>
            </a:r>
            <a:r>
              <a:rPr lang="en-US" sz="3800" dirty="0" err="1" smtClean="0"/>
              <a:t>nell’attuale</a:t>
            </a:r>
            <a:r>
              <a:rPr lang="en-US" sz="3800" dirty="0" smtClean="0"/>
              <a:t> scenario </a:t>
            </a:r>
            <a:r>
              <a:rPr lang="en-US" sz="3800" dirty="0" err="1" smtClean="0"/>
              <a:t>economico</a:t>
            </a:r>
            <a:r>
              <a:rPr lang="en-US" sz="3800" dirty="0" smtClean="0"/>
              <a:t> e a </a:t>
            </a:r>
            <a:r>
              <a:rPr lang="en-US" sz="3800" dirty="0" err="1" smtClean="0"/>
              <a:t>seguito</a:t>
            </a:r>
            <a:r>
              <a:rPr lang="en-US" sz="3800" dirty="0" smtClean="0"/>
              <a:t> del </a:t>
            </a:r>
            <a:r>
              <a:rPr lang="en-US" sz="3800" dirty="0" err="1" smtClean="0"/>
              <a:t>recepimento</a:t>
            </a:r>
            <a:r>
              <a:rPr lang="en-US" sz="3800" dirty="0" smtClean="0"/>
              <a:t> </a:t>
            </a:r>
            <a:r>
              <a:rPr lang="en-US" sz="3800" dirty="0" err="1" smtClean="0"/>
              <a:t>di</a:t>
            </a:r>
            <a:r>
              <a:rPr lang="en-US" sz="3800" dirty="0" smtClean="0"/>
              <a:t> Basilea2</a:t>
            </a:r>
            <a:br>
              <a:rPr lang="en-US" sz="3800" dirty="0" smtClean="0"/>
            </a:br>
            <a:endParaRPr lang="it-IT" sz="3800" dirty="0"/>
          </a:p>
        </p:txBody>
      </p:sp>
    </p:spTree>
  </p:cSld>
  <p:clrMapOvr>
    <a:masterClrMapping/>
  </p:clrMapOvr>
  <p:transition>
    <p:split orient="vert" dir="in"/>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4000" smtClean="0"/>
              <a:t>Sistema bancocentrico e difficoltà di accesso al credito (“</a:t>
            </a:r>
            <a:r>
              <a:rPr lang="it-IT" sz="4000" i="1" smtClean="0"/>
              <a:t>credit crunch</a:t>
            </a:r>
            <a:r>
              <a:rPr lang="it-IT" sz="4000" smtClean="0"/>
              <a:t>”)</a:t>
            </a:r>
            <a:endParaRPr lang="it-IT" sz="4000"/>
          </a:p>
        </p:txBody>
      </p:sp>
      <p:sp>
        <p:nvSpPr>
          <p:cNvPr id="3" name="Segnaposto contenuto 2"/>
          <p:cNvSpPr>
            <a:spLocks noGrp="1"/>
          </p:cNvSpPr>
          <p:nvPr>
            <p:ph idx="1"/>
          </p:nvPr>
        </p:nvSpPr>
        <p:spPr/>
        <p:txBody>
          <a:bodyPr/>
          <a:lstStyle/>
          <a:p>
            <a:pPr algn="just"/>
            <a:r>
              <a:rPr lang="it-IT" dirty="0" smtClean="0"/>
              <a:t>L’Italia è un Paese “</a:t>
            </a:r>
            <a:r>
              <a:rPr lang="it-IT" b="1" dirty="0" err="1" smtClean="0"/>
              <a:t>bancocentrico</a:t>
            </a:r>
            <a:r>
              <a:rPr lang="it-IT" dirty="0" smtClean="0"/>
              <a:t>” perché il ricorso alle forme alternative di finanziamento (Borsa, </a:t>
            </a:r>
            <a:r>
              <a:rPr lang="it-IT" i="1" dirty="0" smtClean="0"/>
              <a:t>corporate </a:t>
            </a:r>
            <a:r>
              <a:rPr lang="it-IT" dirty="0" smtClean="0"/>
              <a:t>bond) è inferiore di quello di altri Paesi.</a:t>
            </a:r>
          </a:p>
          <a:p>
            <a:pPr algn="just"/>
            <a:r>
              <a:rPr lang="it-IT" dirty="0" smtClean="0"/>
              <a:t>Quando le banche che operano in Italia sono costrette a razionare il credito, il bisogno di finanziamenti dell’imprenditoria non sempre sa trovare valide forme alternative.</a:t>
            </a:r>
            <a:endParaRPr lang="it-IT" dirty="0"/>
          </a:p>
        </p:txBody>
      </p:sp>
    </p:spTree>
  </p:cSld>
  <p:clrMapOvr>
    <a:masterClrMapping/>
  </p:clrMapOvr>
  <p:transition>
    <p:split orient="vert" dir="in"/>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mtClean="0"/>
              <a:t>Basilea2</a:t>
            </a:r>
            <a:endParaRPr lang="it-IT"/>
          </a:p>
        </p:txBody>
      </p:sp>
      <p:sp>
        <p:nvSpPr>
          <p:cNvPr id="3" name="Segnaposto contenuto 2"/>
          <p:cNvSpPr>
            <a:spLocks noGrp="1"/>
          </p:cNvSpPr>
          <p:nvPr>
            <p:ph idx="1"/>
          </p:nvPr>
        </p:nvSpPr>
        <p:spPr>
          <a:xfrm>
            <a:off x="1182688" y="2017712"/>
            <a:ext cx="7772400" cy="4219599"/>
          </a:xfrm>
        </p:spPr>
        <p:txBody>
          <a:bodyPr/>
          <a:lstStyle/>
          <a:p>
            <a:pPr algn="just"/>
            <a:r>
              <a:rPr lang="it-IT" sz="2600" dirty="0" smtClean="0"/>
              <a:t>Basilea 2 è il nuovo accordo internazionale sui requisiti patrimoniali delle banche (per l’Italia, v. D. Min. economia n. 933/2006).</a:t>
            </a:r>
          </a:p>
          <a:p>
            <a:pPr algn="just"/>
            <a:r>
              <a:rPr lang="it-IT" sz="2600" dirty="0" smtClean="0"/>
              <a:t>Le banche dei Paesi aderenti devono accantonare quote di capitale proporzionali al rischio di mancato rimborso dei crediti concessi alla clientela.</a:t>
            </a:r>
          </a:p>
          <a:p>
            <a:pPr algn="just"/>
            <a:r>
              <a:rPr lang="it-IT" sz="2600" dirty="0" smtClean="0"/>
              <a:t>Il rischio è calcolato in base a un </a:t>
            </a:r>
            <a:r>
              <a:rPr lang="it-IT" sz="2600" i="1" dirty="0" smtClean="0"/>
              <a:t>rating</a:t>
            </a:r>
            <a:r>
              <a:rPr lang="it-IT" sz="2600" dirty="0" smtClean="0"/>
              <a:t>, che tiene anche conto delle cd. CRM, ossia le garanzie.</a:t>
            </a:r>
          </a:p>
          <a:p>
            <a:pPr algn="just"/>
            <a:r>
              <a:rPr lang="it-IT" sz="2600" dirty="0" smtClean="0"/>
              <a:t> Maggiore è il  rischio di mancata restituzione, maggiori sono per la banca gli accantonamenti di capitale e costi. </a:t>
            </a:r>
            <a:endParaRPr lang="it-IT" dirty="0"/>
          </a:p>
        </p:txBody>
      </p:sp>
    </p:spTree>
  </p:cSld>
  <p:clrMapOvr>
    <a:masterClrMapping/>
  </p:clrMapOvr>
  <p:transition>
    <p:split orient="vert" dir="in"/>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mtClean="0"/>
              <a:t>I concetti chiave di Basilea2</a:t>
            </a:r>
            <a:endParaRPr lang="it-IT"/>
          </a:p>
        </p:txBody>
      </p:sp>
      <p:sp>
        <p:nvSpPr>
          <p:cNvPr id="3" name="Segnaposto contenuto 2"/>
          <p:cNvSpPr>
            <a:spLocks noGrp="1"/>
          </p:cNvSpPr>
          <p:nvPr>
            <p:ph idx="1"/>
          </p:nvPr>
        </p:nvSpPr>
        <p:spPr/>
        <p:txBody>
          <a:bodyPr/>
          <a:lstStyle/>
          <a:p>
            <a:pPr marL="274320" indent="-274320" algn="just" eaLnBrk="1" fontAlgn="auto" hangingPunct="1">
              <a:spcAft>
                <a:spcPts val="0"/>
              </a:spcAft>
              <a:buClr>
                <a:schemeClr val="accent3"/>
              </a:buClr>
              <a:buFont typeface="Wingdings 2"/>
              <a:buChar char=""/>
              <a:defRPr/>
            </a:pPr>
            <a:r>
              <a:rPr lang="it-IT" sz="2000" b="1" dirty="0" smtClean="0">
                <a:latin typeface="Garamond" pitchFamily="18" charset="0"/>
              </a:rPr>
              <a:t>Istruttoria di credito</a:t>
            </a:r>
            <a:r>
              <a:rPr lang="it-IT" sz="2000" dirty="0" smtClean="0">
                <a:latin typeface="Garamond" pitchFamily="18" charset="0"/>
              </a:rPr>
              <a:t>: è il giudizio sul merito creditizio del richiedente il credito, che passa attraverso la ponderazione delle caratteristiche del debitore, della capacità di indebitamento e di rimborso, dell’effettivo fabbisogno di credito.</a:t>
            </a:r>
          </a:p>
          <a:p>
            <a:pPr marL="274320" indent="-274320" algn="just" eaLnBrk="1" fontAlgn="auto" hangingPunct="1">
              <a:spcAft>
                <a:spcPts val="0"/>
              </a:spcAft>
              <a:buClr>
                <a:schemeClr val="accent3"/>
              </a:buClr>
              <a:buFont typeface="Wingdings 2"/>
              <a:buChar char=""/>
              <a:defRPr/>
            </a:pPr>
            <a:r>
              <a:rPr lang="it-IT" sz="2000" b="1" dirty="0" smtClean="0">
                <a:latin typeface="Garamond" pitchFamily="18" charset="0"/>
              </a:rPr>
              <a:t>Rischio di credito</a:t>
            </a:r>
            <a:r>
              <a:rPr lang="it-IT" sz="2000" dirty="0" smtClean="0">
                <a:latin typeface="Garamond" pitchFamily="18" charset="0"/>
              </a:rPr>
              <a:t>: è il “</a:t>
            </a:r>
            <a:r>
              <a:rPr lang="it-IT" sz="2000" i="1" dirty="0" smtClean="0">
                <a:latin typeface="Garamond" pitchFamily="18" charset="0"/>
              </a:rPr>
              <a:t>rischio di perdita per inadempimento dei debitori</a:t>
            </a:r>
            <a:r>
              <a:rPr lang="it-IT" sz="2000" dirty="0" smtClean="0">
                <a:latin typeface="Garamond" pitchFamily="18" charset="0"/>
              </a:rPr>
              <a:t>”.</a:t>
            </a:r>
          </a:p>
          <a:p>
            <a:pPr marL="274320" indent="-274320" algn="just" eaLnBrk="1" fontAlgn="auto" hangingPunct="1">
              <a:spcAft>
                <a:spcPts val="0"/>
              </a:spcAft>
              <a:buClr>
                <a:schemeClr val="accent3"/>
              </a:buClr>
              <a:buFont typeface="Wingdings 2"/>
              <a:buChar char=""/>
              <a:defRPr/>
            </a:pPr>
            <a:r>
              <a:rPr lang="it-IT" sz="2000" b="1" dirty="0" smtClean="0">
                <a:latin typeface="Garamond" pitchFamily="18" charset="0"/>
              </a:rPr>
              <a:t>Patrimonio di vigilanza: </a:t>
            </a:r>
            <a:r>
              <a:rPr lang="it-IT" sz="2000" dirty="0" smtClean="0">
                <a:latin typeface="Garamond" pitchFamily="18" charset="0"/>
              </a:rPr>
              <a:t>è il “</a:t>
            </a:r>
            <a:r>
              <a:rPr lang="it-IT" sz="2000" i="1" dirty="0" smtClean="0">
                <a:latin typeface="Garamond" pitchFamily="18" charset="0"/>
              </a:rPr>
              <a:t>presidio a fronte dei rischi connessi con la complessiva attività bancaria</a:t>
            </a:r>
            <a:r>
              <a:rPr lang="it-IT" sz="2000" dirty="0" smtClean="0">
                <a:latin typeface="Garamond" pitchFamily="18" charset="0"/>
              </a:rPr>
              <a:t>”. Con Basilea 2 deve coprire l’attivo </a:t>
            </a:r>
            <a:r>
              <a:rPr lang="it-IT" sz="2000" i="1" dirty="0" smtClean="0">
                <a:latin typeface="Garamond" pitchFamily="18" charset="0"/>
              </a:rPr>
              <a:t>ponderato.</a:t>
            </a:r>
          </a:p>
          <a:p>
            <a:pPr marL="274320" indent="-274320" algn="just" eaLnBrk="1" fontAlgn="auto" hangingPunct="1">
              <a:spcAft>
                <a:spcPts val="0"/>
              </a:spcAft>
              <a:buClr>
                <a:schemeClr val="accent3"/>
              </a:buClr>
              <a:buFont typeface="Wingdings 2"/>
              <a:buChar char=""/>
              <a:defRPr/>
            </a:pPr>
            <a:r>
              <a:rPr lang="it-IT" sz="2000" b="1" dirty="0" smtClean="0">
                <a:latin typeface="Garamond" pitchFamily="18" charset="0"/>
              </a:rPr>
              <a:t>Requisito minimo di </a:t>
            </a:r>
            <a:r>
              <a:rPr lang="it-IT" sz="2000" b="1" dirty="0" err="1" smtClean="0">
                <a:latin typeface="Garamond" pitchFamily="18" charset="0"/>
              </a:rPr>
              <a:t>patrimonializzazione</a:t>
            </a:r>
            <a:r>
              <a:rPr lang="it-IT" sz="2000" dirty="0" smtClean="0">
                <a:latin typeface="Garamond" pitchFamily="18" charset="0"/>
              </a:rPr>
              <a:t>: è la quantità minima di capitale richiesta per far fronte al rischio di solvibilità della controparte.</a:t>
            </a:r>
          </a:p>
          <a:p>
            <a:pPr marL="274320" indent="-274320" algn="just" eaLnBrk="1" fontAlgn="auto" hangingPunct="1">
              <a:spcAft>
                <a:spcPts val="0"/>
              </a:spcAft>
              <a:buClr>
                <a:schemeClr val="accent3"/>
              </a:buClr>
              <a:buFont typeface="Wingdings 2"/>
              <a:buChar char=""/>
              <a:defRPr/>
            </a:pPr>
            <a:r>
              <a:rPr lang="it-IT" sz="2000" b="1" dirty="0" smtClean="0">
                <a:latin typeface="Garamond" pitchFamily="18" charset="0"/>
              </a:rPr>
              <a:t>Coefficiente di ponderazione</a:t>
            </a:r>
            <a:r>
              <a:rPr lang="it-IT" sz="2000" dirty="0" smtClean="0">
                <a:latin typeface="Garamond" pitchFamily="18" charset="0"/>
              </a:rPr>
              <a:t>: esprime una misura dei rischi di credito, di mercato, operativi, utile per la determinazione del  capitale richiesto per farvi fronte. Con Basilea1 era unico (100%), ora varia (ve ne sono 5).</a:t>
            </a:r>
          </a:p>
          <a:p>
            <a:endParaRPr lang="it-IT" dirty="0"/>
          </a:p>
        </p:txBody>
      </p:sp>
    </p:spTree>
  </p:cSld>
  <p:clrMapOvr>
    <a:masterClrMapping/>
  </p:clrMapOvr>
  <p:transition>
    <p:split orient="vert" dir="in"/>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z="3400" smtClean="0">
                <a:latin typeface="Garamond" pitchFamily="18" charset="0"/>
              </a:rPr>
              <a:t>I nuovi requisiti patrimoniali (Circolare Banca d’Italia n. 263/2006, aggiornata al 2009)</a:t>
            </a:r>
            <a:endParaRPr lang="it-IT" sz="3400"/>
          </a:p>
        </p:txBody>
      </p:sp>
      <p:sp>
        <p:nvSpPr>
          <p:cNvPr id="3" name="Segnaposto contenuto 2"/>
          <p:cNvSpPr>
            <a:spLocks noGrp="1"/>
          </p:cNvSpPr>
          <p:nvPr>
            <p:ph idx="1"/>
          </p:nvPr>
        </p:nvSpPr>
        <p:spPr>
          <a:xfrm>
            <a:off x="1182688" y="2017712"/>
            <a:ext cx="7772400" cy="4147591"/>
          </a:xfrm>
        </p:spPr>
        <p:txBody>
          <a:bodyPr/>
          <a:lstStyle/>
          <a:p>
            <a:pPr algn="just" eaLnBrk="1" hangingPunct="1"/>
            <a:r>
              <a:rPr lang="it-IT" sz="2600" dirty="0" smtClean="0">
                <a:latin typeface="Garamond" pitchFamily="18" charset="0"/>
              </a:rPr>
              <a:t>L’esposizione creditoria complessiva della banca deve essere proporzionata al patrimonio di vigilanza (“</a:t>
            </a:r>
            <a:r>
              <a:rPr lang="it-IT" sz="2600" i="1" dirty="0" smtClean="0">
                <a:latin typeface="Garamond" pitchFamily="18" charset="0"/>
              </a:rPr>
              <a:t>8% del complesso delle esposizioni ponderate</a:t>
            </a:r>
            <a:r>
              <a:rPr lang="it-IT" sz="2600" dirty="0" smtClean="0">
                <a:latin typeface="Garamond" pitchFamily="18" charset="0"/>
              </a:rPr>
              <a:t>”).</a:t>
            </a:r>
          </a:p>
          <a:p>
            <a:pPr algn="just" eaLnBrk="1" hangingPunct="1"/>
            <a:r>
              <a:rPr lang="it-IT" sz="2600" dirty="0" smtClean="0">
                <a:latin typeface="Garamond" pitchFamily="18" charset="0"/>
              </a:rPr>
              <a:t>Le singole erogazioni di credito devono essere ponderate diversamente le une dalle altre, a seconda del </a:t>
            </a:r>
            <a:r>
              <a:rPr lang="it-IT" sz="2600" i="1" dirty="0" smtClean="0">
                <a:latin typeface="Garamond" pitchFamily="18" charset="0"/>
              </a:rPr>
              <a:t>rating </a:t>
            </a:r>
            <a:r>
              <a:rPr lang="it-IT" sz="2600" dirty="0" smtClean="0">
                <a:latin typeface="Garamond" pitchFamily="18" charset="0"/>
              </a:rPr>
              <a:t> (misurazione del rischio di credito) di chi chiede credito.</a:t>
            </a:r>
          </a:p>
          <a:p>
            <a:pPr algn="just" eaLnBrk="1" hangingPunct="1"/>
            <a:r>
              <a:rPr lang="it-IT" sz="2600" dirty="0" smtClean="0">
                <a:latin typeface="Garamond" pitchFamily="18" charset="0"/>
              </a:rPr>
              <a:t>La ponderazione del rischio di credito può avvenire con due metodi: (A) metodologia standardizzata; (B) metodologia basata su </a:t>
            </a:r>
            <a:r>
              <a:rPr lang="it-IT" sz="2600" i="1" dirty="0" smtClean="0">
                <a:latin typeface="Garamond" pitchFamily="18" charset="0"/>
              </a:rPr>
              <a:t>rating</a:t>
            </a:r>
            <a:r>
              <a:rPr lang="it-IT" sz="2600" dirty="0" smtClean="0">
                <a:latin typeface="Garamond" pitchFamily="18" charset="0"/>
              </a:rPr>
              <a:t> interni (cd. IRB).</a:t>
            </a:r>
          </a:p>
          <a:p>
            <a:pPr eaLnBrk="1" hangingPunct="1">
              <a:buFont typeface="Arial" charset="0"/>
              <a:buNone/>
            </a:pPr>
            <a:endParaRPr lang="it-IT" sz="2800" dirty="0" smtClean="0"/>
          </a:p>
          <a:p>
            <a:endParaRPr lang="it-IT" dirty="0"/>
          </a:p>
        </p:txBody>
      </p:sp>
    </p:spTree>
  </p:cSld>
  <p:clrMapOvr>
    <a:masterClrMapping/>
  </p:clrMapOvr>
  <p:transition>
    <p:split orient="vert" dir="in"/>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smtClean="0"/>
              <a:t>Come si forma il </a:t>
            </a:r>
            <a:r>
              <a:rPr lang="it-IT" i="1" smtClean="0"/>
              <a:t>rating</a:t>
            </a:r>
            <a:endParaRPr lang="it-IT" i="1"/>
          </a:p>
        </p:txBody>
      </p:sp>
      <p:sp>
        <p:nvSpPr>
          <p:cNvPr id="3" name="Segnaposto contenuto 2"/>
          <p:cNvSpPr>
            <a:spLocks noGrp="1"/>
          </p:cNvSpPr>
          <p:nvPr>
            <p:ph idx="1"/>
          </p:nvPr>
        </p:nvSpPr>
        <p:spPr/>
        <p:txBody>
          <a:bodyPr/>
          <a:lstStyle/>
          <a:p>
            <a:pPr>
              <a:buNone/>
            </a:pPr>
            <a:r>
              <a:rPr lang="it-IT" sz="2300" dirty="0" smtClean="0"/>
              <a:t>Le tipologie di informazioni rilevanti per il </a:t>
            </a:r>
            <a:r>
              <a:rPr lang="it-IT" sz="2300" i="1" dirty="0" smtClean="0"/>
              <a:t>rating</a:t>
            </a:r>
            <a:r>
              <a:rPr lang="it-IT" sz="2300" dirty="0" smtClean="0"/>
              <a:t> sono le seguenti:</a:t>
            </a:r>
          </a:p>
          <a:p>
            <a:pPr algn="just">
              <a:buNone/>
            </a:pPr>
            <a:r>
              <a:rPr lang="it-IT" sz="2300" dirty="0" smtClean="0"/>
              <a:t>a) </a:t>
            </a:r>
            <a:r>
              <a:rPr lang="it-IT" sz="2300" b="1" dirty="0" smtClean="0"/>
              <a:t>quantitative</a:t>
            </a:r>
            <a:r>
              <a:rPr lang="it-IT" sz="2300" dirty="0" smtClean="0"/>
              <a:t> (redditività, struttura patrimoniale e finanziaria, sostenibilità dell’indebitamento ecc.);</a:t>
            </a:r>
          </a:p>
          <a:p>
            <a:pPr algn="just">
              <a:buNone/>
            </a:pPr>
            <a:r>
              <a:rPr lang="it-IT" sz="2300" dirty="0" smtClean="0"/>
              <a:t>b) </a:t>
            </a:r>
            <a:r>
              <a:rPr lang="it-IT" sz="2300" b="1" dirty="0" smtClean="0"/>
              <a:t>qualitative</a:t>
            </a:r>
            <a:r>
              <a:rPr lang="it-IT" sz="2300" dirty="0" smtClean="0"/>
              <a:t> (informazioni societarie, organizzative, </a:t>
            </a:r>
            <a:r>
              <a:rPr lang="it-IT" sz="2300" i="1" dirty="0" err="1" smtClean="0"/>
              <a:t>governance</a:t>
            </a:r>
            <a:r>
              <a:rPr lang="it-IT" sz="2300" dirty="0" smtClean="0"/>
              <a:t>, management, aspetti generali di rischio, come Rischio Paese, dipendenza da fornitori ecc.);</a:t>
            </a:r>
          </a:p>
          <a:p>
            <a:pPr algn="just">
              <a:buNone/>
            </a:pPr>
            <a:r>
              <a:rPr lang="it-IT" sz="2300" dirty="0" smtClean="0"/>
              <a:t>c) </a:t>
            </a:r>
            <a:r>
              <a:rPr lang="it-IT" sz="2300" b="1" dirty="0" err="1" smtClean="0"/>
              <a:t>andamentali</a:t>
            </a:r>
            <a:r>
              <a:rPr lang="it-IT" sz="2300" dirty="0" smtClean="0"/>
              <a:t> (anzianità del rapporto con la banca, anomalie presenti nella conduzione del rapporto, esame dell’utilizzo e rotazione degli affidamenti, quantità e qualità del lavoro riservato alla banca, rapporti con altre società del gruppo bancario ecc.);</a:t>
            </a:r>
          </a:p>
          <a:p>
            <a:endParaRPr lang="it-IT" sz="2300" dirty="0"/>
          </a:p>
        </p:txBody>
      </p:sp>
    </p:spTree>
  </p:cSld>
  <p:clrMapOvr>
    <a:masterClrMapping/>
  </p:clrMapOvr>
  <p:transition>
    <p:split orient="vert" dir="in"/>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Continua</a:t>
            </a:r>
            <a:endParaRPr lang="it-IT" dirty="0"/>
          </a:p>
        </p:txBody>
      </p:sp>
      <p:sp>
        <p:nvSpPr>
          <p:cNvPr id="3" name="Segnaposto contenuto 2"/>
          <p:cNvSpPr>
            <a:spLocks noGrp="1"/>
          </p:cNvSpPr>
          <p:nvPr>
            <p:ph idx="1"/>
          </p:nvPr>
        </p:nvSpPr>
        <p:spPr/>
        <p:txBody>
          <a:bodyPr/>
          <a:lstStyle/>
          <a:p>
            <a:pPr>
              <a:buNone/>
            </a:pPr>
            <a:r>
              <a:rPr lang="it-IT" dirty="0" smtClean="0"/>
              <a:t>d) informazioni ricavate dalla Centrale dei rischi;</a:t>
            </a:r>
          </a:p>
          <a:p>
            <a:pPr>
              <a:buNone/>
            </a:pPr>
            <a:r>
              <a:rPr lang="it-IT" dirty="0" smtClean="0"/>
              <a:t>e) Garanzie (N:B: queste non modificano il profilo di rischio, ma integrano le capacità reddituali e finanziarie dell’affidato; servono a contenere i rischi di perdita o di immobilizzo)</a:t>
            </a:r>
          </a:p>
          <a:p>
            <a:pPr algn="just"/>
            <a:r>
              <a:rPr lang="it-IT" dirty="0" smtClean="0"/>
              <a:t>a+b+c+d+e permettono di svolgere una </a:t>
            </a:r>
            <a:r>
              <a:rPr lang="it-IT" b="1" dirty="0" smtClean="0"/>
              <a:t>valutazione complessiva</a:t>
            </a:r>
            <a:r>
              <a:rPr lang="it-IT" dirty="0" smtClean="0"/>
              <a:t> in termini di “PD” e di “classe di </a:t>
            </a:r>
            <a:r>
              <a:rPr lang="it-IT" i="1" dirty="0" smtClean="0"/>
              <a:t>rating</a:t>
            </a:r>
            <a:r>
              <a:rPr lang="it-IT" dirty="0" smtClean="0"/>
              <a:t>”.</a:t>
            </a:r>
          </a:p>
          <a:p>
            <a:pPr>
              <a:buNone/>
            </a:pPr>
            <a:endParaRPr lang="it-IT" dirty="0"/>
          </a:p>
        </p:txBody>
      </p:sp>
    </p:spTree>
  </p:cSld>
  <p:clrMapOvr>
    <a:masterClrMapping/>
  </p:clrMapOvr>
  <p:transition>
    <p:split orient="vert" dir="in"/>
  </p:transition>
</p:sld>
</file>

<file path=ppt/theme/theme1.xml><?xml version="1.0" encoding="utf-8"?>
<a:theme xmlns:a="http://schemas.openxmlformats.org/drawingml/2006/main" name="Sfumature">
  <a:themeElements>
    <a:clrScheme name="Sfumature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Sfumature">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3200" b="0" i="0" u="none" strike="noStrike" cap="none" normalizeH="0" baseline="0" smtClean="0">
            <a:ln>
              <a:noFill/>
            </a:ln>
            <a:solidFill>
              <a:schemeClr val="folHlink"/>
            </a:solidFill>
            <a:effectLst/>
            <a:latin typeface="Garamond" pitchFamily="16"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3200" b="0" i="0" u="none" strike="noStrike" cap="none" normalizeH="0" baseline="0" smtClean="0">
            <a:ln>
              <a:noFill/>
            </a:ln>
            <a:solidFill>
              <a:schemeClr val="folHlink"/>
            </a:solidFill>
            <a:effectLst/>
            <a:latin typeface="Garamond" pitchFamily="16" charset="0"/>
            <a:ea typeface="ＭＳ Ｐゴシック" pitchFamily="48" charset="-128"/>
          </a:defRPr>
        </a:defPPr>
      </a:lstStyle>
    </a:lnDef>
  </a:objectDefaults>
  <a:extraClrSchemeLst>
    <a:extraClrScheme>
      <a:clrScheme name="Sfumature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fumature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fumature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fumature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Sfumature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fumature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7450</TotalTime>
  <Words>1299</Words>
  <Application>Microsoft Office PowerPoint</Application>
  <PresentationFormat>Presentazione su schermo (4:3)</PresentationFormat>
  <Paragraphs>89</Paragraphs>
  <Slides>22</Slides>
  <Notes>0</Notes>
  <HiddenSlides>0</HiddenSlides>
  <MMClips>0</MMClips>
  <ScaleCrop>false</ScaleCrop>
  <HeadingPairs>
    <vt:vector size="4" baseType="variant">
      <vt:variant>
        <vt:lpstr>Tema</vt:lpstr>
      </vt:variant>
      <vt:variant>
        <vt:i4>1</vt:i4>
      </vt:variant>
      <vt:variant>
        <vt:lpstr>Titoli diapositive</vt:lpstr>
      </vt:variant>
      <vt:variant>
        <vt:i4>22</vt:i4>
      </vt:variant>
    </vt:vector>
  </HeadingPairs>
  <TitlesOfParts>
    <vt:vector size="23" baseType="lpstr">
      <vt:lpstr>Sfumature</vt:lpstr>
      <vt:lpstr>Accesso al credito e patologie del rapporto creditizio</vt:lpstr>
      <vt:lpstr>Sommario dell’intervento</vt:lpstr>
      <vt:lpstr>L’accesso al credito bancario nell’attuale scenario economico e a seguito del recepimento di Basilea2 </vt:lpstr>
      <vt:lpstr>Sistema bancocentrico e difficoltà di accesso al credito (“credit crunch”)</vt:lpstr>
      <vt:lpstr>Basilea2</vt:lpstr>
      <vt:lpstr>I concetti chiave di Basilea2</vt:lpstr>
      <vt:lpstr>I nuovi requisiti patrimoniali (Circolare Banca d’Italia n. 263/2006, aggiornata al 2009)</vt:lpstr>
      <vt:lpstr>Come si forma il rating</vt:lpstr>
      <vt:lpstr>Continua</vt:lpstr>
      <vt:lpstr>Pd, o “Probability of default”</vt:lpstr>
      <vt:lpstr>Le tecniche di attenuazione del rischio di credito</vt:lpstr>
      <vt:lpstr>Le categorie di CRM disciplinate da Banca d’Italia</vt:lpstr>
      <vt:lpstr>Sul rapporto tra Basilea2 e credit crunch: conclusioni</vt:lpstr>
      <vt:lpstr>Le fasi del processo del credito e le possibili patologie</vt:lpstr>
      <vt:lpstr>Le fasi del processo del credito</vt:lpstr>
      <vt:lpstr>A) La fase di istruttoria</vt:lpstr>
      <vt:lpstr>B) La concessione</vt:lpstr>
      <vt:lpstr>C) Monitoraggio e gestione</vt:lpstr>
      <vt:lpstr>Lo ius variandi</vt:lpstr>
      <vt:lpstr>Revoca del fido e necessità di una “giusta causa”</vt:lpstr>
      <vt:lpstr>La revoca del fido “brutale”</vt:lpstr>
      <vt:lpstr>Grazie ed arrivederci!</vt:lpstr>
    </vt:vector>
  </TitlesOfParts>
  <Company>Università Ca' Foscari di Venezia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Utente</dc:creator>
  <cp:lastModifiedBy>Rossana Leggieri</cp:lastModifiedBy>
  <cp:revision>435</cp:revision>
  <dcterms:modified xsi:type="dcterms:W3CDTF">2012-05-18T10:36:48Z</dcterms:modified>
</cp:coreProperties>
</file>